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fntdata" ContentType="application/x-fontdata"/>
  <Default Extension="xml" ContentType="applicatio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Masters/notesMaster1.xml" ContentType="application/vnd.openxmlformats-officedocument.presentationml.notesMaster+xml"/>
  <Override PartName="/ppt/theme/theme2.xml" ContentType="application/vnd.openxmlformats-officedocument.theme+xml"/>
  <Override PartName="/ppt/theme/theme1.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05" r:id="rId1"/>
  </p:sldMasterIdLst>
  <p:notesMasterIdLst>
    <p:notesMasterId r:id="rId26"/>
  </p:notesMasterIdLst>
  <p:sldIdLst>
    <p:sldId id="256" r:id="rId2"/>
    <p:sldId id="258" r:id="rId3"/>
    <p:sldId id="298" r:id="rId4"/>
    <p:sldId id="257" r:id="rId5"/>
    <p:sldId id="297" r:id="rId6"/>
    <p:sldId id="302" r:id="rId7"/>
    <p:sldId id="303" r:id="rId8"/>
    <p:sldId id="259" r:id="rId9"/>
    <p:sldId id="299" r:id="rId10"/>
    <p:sldId id="300" r:id="rId11"/>
    <p:sldId id="315" r:id="rId12"/>
    <p:sldId id="311" r:id="rId13"/>
    <p:sldId id="310" r:id="rId14"/>
    <p:sldId id="314" r:id="rId15"/>
    <p:sldId id="304" r:id="rId16"/>
    <p:sldId id="321" r:id="rId17"/>
    <p:sldId id="305" r:id="rId18"/>
    <p:sldId id="306" r:id="rId19"/>
    <p:sldId id="307" r:id="rId20"/>
    <p:sldId id="318" r:id="rId21"/>
    <p:sldId id="319" r:id="rId22"/>
    <p:sldId id="316" r:id="rId23"/>
    <p:sldId id="312" r:id="rId24"/>
    <p:sldId id="313" r:id="rId25"/>
  </p:sldIdLst>
  <p:sldSz cx="9144000" cy="5143500" type="screen16x9"/>
  <p:notesSz cx="6858000" cy="9144000"/>
  <p:embeddedFontLst>
    <p:embeddedFont>
      <p:font typeface="Advent Pro SemiBold" panose="020B0604020202020204" charset="0"/>
      <p:regular r:id="rId27"/>
      <p:bold r:id="rId28"/>
    </p:embeddedFont>
    <p:embeddedFont>
      <p:font typeface="Calibri" panose="020F0502020204030204" pitchFamily="34" charset="0"/>
      <p:regular r:id="rId29"/>
      <p:bold r:id="rId30"/>
      <p:italic r:id="rId31"/>
      <p:boldItalic r:id="rId32"/>
    </p:embeddedFont>
    <p:embeddedFont>
      <p:font typeface="Century Gothic" panose="020B0502020202020204" pitchFamily="34" charset="0"/>
      <p:regular r:id="rId33"/>
      <p:bold r:id="rId34"/>
      <p:italic r:id="rId35"/>
      <p:boldItalic r:id="rId36"/>
    </p:embeddedFont>
    <p:embeddedFont>
      <p:font typeface="Consolas" panose="020B0609020204030204" pitchFamily="49" charset="0"/>
      <p:regular r:id="rId37"/>
      <p:bold r:id="rId38"/>
      <p:italic r:id="rId39"/>
      <p:boldItalic r:id="rId40"/>
    </p:embeddedFont>
    <p:embeddedFont>
      <p:font typeface="Fira Sans Condensed Medium" panose="020B0603050000020004" pitchFamily="34" charset="0"/>
      <p:regular r:id="rId41"/>
      <p:bold r:id="rId42"/>
      <p:italic r:id="rId43"/>
      <p:boldItalic r:id="rId44"/>
    </p:embeddedFont>
    <p:embeddedFont>
      <p:font typeface="Livvic Light" pitchFamily="2" charset="0"/>
      <p:regular r:id="rId45"/>
      <p:italic r:id="rId46"/>
    </p:embeddedFont>
    <p:embeddedFont>
      <p:font typeface="Maven Pro" panose="020B0604020202020204" charset="0"/>
      <p:regular r:id="rId47"/>
      <p:bold r:id="rId48"/>
    </p:embeddedFont>
    <p:embeddedFont>
      <p:font typeface="Nunito Light" pitchFamily="2" charset="0"/>
      <p:regular r:id="rId49"/>
    </p:embeddedFont>
    <p:embeddedFont>
      <p:font typeface="Wingdings 3" panose="05040102010807070707" pitchFamily="18" charset="2"/>
      <p:regular r:id="rId5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BF91E3-075D-4BA7-A867-74E974CFD0C1}" v="38" dt="2022-06-18T05:24:12.505"/>
    <p1510:client id="{180221D5-3865-43B1-92CE-2910D75CC477}" v="81" dt="2022-06-18T02:02:34.141"/>
    <p1510:client id="{6AEF2BEE-F9D9-4D76-9812-1BDE14C3377A}" v="1396" dt="2022-06-18T07:07:01.172"/>
    <p1510:client id="{C819714A-8099-4793-B4E9-5FBA8963394C}" v="1590" dt="2022-06-18T06:36:18.335"/>
  </p1510:revLst>
</p1510:revInfo>
</file>

<file path=ppt/tableStyles.xml><?xml version="1.0" encoding="utf-8"?>
<a:tblStyleLst xmlns:a="http://schemas.openxmlformats.org/drawingml/2006/main" def="{BE77D295-D83F-4DC1-805F-90D291C17B93}">
  <a:tblStyle styleId="{BE77D295-D83F-4DC1-805F-90D291C17B9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font" Target="fonts/font21.fntdata"/><Relationship Id="rId50" Type="http://schemas.openxmlformats.org/officeDocument/2006/relationships/font" Target="fonts/font24.fntdata"/><Relationship Id="rId55"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3.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font" Target="fonts/font19.fntdata"/><Relationship Id="rId53" Type="http://schemas.openxmlformats.org/officeDocument/2006/relationships/theme" Target="theme/theme1.xml"/><Relationship Id="rId58" Type="http://schemas.openxmlformats.org/officeDocument/2006/relationships/customXml" Target="../customXml/item2.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font" Target="fonts/font22.fntdata"/><Relationship Id="rId56"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font" Target="fonts/font20.fntdata"/><Relationship Id="rId59" Type="http://schemas.openxmlformats.org/officeDocument/2006/relationships/customXml" Target="../customXml/item3.xml"/><Relationship Id="rId20" Type="http://schemas.openxmlformats.org/officeDocument/2006/relationships/slide" Target="slides/slide19.xml"/><Relationship Id="rId41" Type="http://schemas.openxmlformats.org/officeDocument/2006/relationships/font" Target="fonts/font15.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49" Type="http://schemas.openxmlformats.org/officeDocument/2006/relationships/font" Target="fonts/font23.fntdata"/><Relationship Id="rId57" Type="http://schemas.openxmlformats.org/officeDocument/2006/relationships/customXml" Target="../customXml/item1.xml"/><Relationship Id="rId10" Type="http://schemas.openxmlformats.org/officeDocument/2006/relationships/slide" Target="slides/slide9.xml"/><Relationship Id="rId31" Type="http://schemas.openxmlformats.org/officeDocument/2006/relationships/font" Target="fonts/font5.fntdata"/><Relationship Id="rId44" Type="http://schemas.openxmlformats.org/officeDocument/2006/relationships/font" Target="fonts/font18.fntdata"/><Relationship Id="rId5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guyễn Ngọc Quỳnh Giang" userId="faf7a752-504f-44f1-830f-b6980fcf1d95" providerId="ADAL" clId="{C819714A-8099-4793-B4E9-5FBA8963394C}"/>
    <pc:docChg chg="undo custSel modSld sldOrd">
      <pc:chgData name="Nguyễn Ngọc Quỳnh Giang" userId="faf7a752-504f-44f1-830f-b6980fcf1d95" providerId="ADAL" clId="{C819714A-8099-4793-B4E9-5FBA8963394C}" dt="2022-06-18T06:36:18.335" v="4836" actId="255"/>
      <pc:docMkLst>
        <pc:docMk/>
      </pc:docMkLst>
      <pc:sldChg chg="modSp mod">
        <pc:chgData name="Nguyễn Ngọc Quỳnh Giang" userId="faf7a752-504f-44f1-830f-b6980fcf1d95" providerId="ADAL" clId="{C819714A-8099-4793-B4E9-5FBA8963394C}" dt="2022-06-18T06:28:56.895" v="4758" actId="14100"/>
        <pc:sldMkLst>
          <pc:docMk/>
          <pc:sldMk cId="0" sldId="259"/>
        </pc:sldMkLst>
        <pc:spChg chg="mod">
          <ac:chgData name="Nguyễn Ngọc Quỳnh Giang" userId="faf7a752-504f-44f1-830f-b6980fcf1d95" providerId="ADAL" clId="{C819714A-8099-4793-B4E9-5FBA8963394C}" dt="2022-06-18T06:28:56.895" v="4758" actId="14100"/>
          <ac:spMkLst>
            <pc:docMk/>
            <pc:sldMk cId="0" sldId="259"/>
            <ac:spMk id="506" creationId="{00000000-0000-0000-0000-000000000000}"/>
          </ac:spMkLst>
        </pc:spChg>
      </pc:sldChg>
      <pc:sldChg chg="modSp mod">
        <pc:chgData name="Nguyễn Ngọc Quỳnh Giang" userId="faf7a752-504f-44f1-830f-b6980fcf1d95" providerId="ADAL" clId="{C819714A-8099-4793-B4E9-5FBA8963394C}" dt="2022-06-18T06:29:05.130" v="4760" actId="255"/>
        <pc:sldMkLst>
          <pc:docMk/>
          <pc:sldMk cId="3557215637" sldId="299"/>
        </pc:sldMkLst>
        <pc:spChg chg="mod">
          <ac:chgData name="Nguyễn Ngọc Quỳnh Giang" userId="faf7a752-504f-44f1-830f-b6980fcf1d95" providerId="ADAL" clId="{C819714A-8099-4793-B4E9-5FBA8963394C}" dt="2022-06-18T06:29:05.130" v="4760" actId="255"/>
          <ac:spMkLst>
            <pc:docMk/>
            <pc:sldMk cId="3557215637" sldId="299"/>
            <ac:spMk id="571" creationId="{00000000-0000-0000-0000-000000000000}"/>
          </ac:spMkLst>
        </pc:spChg>
      </pc:sldChg>
      <pc:sldChg chg="modSp mod">
        <pc:chgData name="Nguyễn Ngọc Quỳnh Giang" userId="faf7a752-504f-44f1-830f-b6980fcf1d95" providerId="ADAL" clId="{C819714A-8099-4793-B4E9-5FBA8963394C}" dt="2022-06-18T06:29:40.128" v="4768" actId="14100"/>
        <pc:sldMkLst>
          <pc:docMk/>
          <pc:sldMk cId="1829789933" sldId="300"/>
        </pc:sldMkLst>
        <pc:spChg chg="mod">
          <ac:chgData name="Nguyễn Ngọc Quỳnh Giang" userId="faf7a752-504f-44f1-830f-b6980fcf1d95" providerId="ADAL" clId="{C819714A-8099-4793-B4E9-5FBA8963394C}" dt="2022-06-18T06:29:36.723" v="4767" actId="1076"/>
          <ac:spMkLst>
            <pc:docMk/>
            <pc:sldMk cId="1829789933" sldId="300"/>
            <ac:spMk id="698" creationId="{00000000-0000-0000-0000-000000000000}"/>
          </ac:spMkLst>
        </pc:spChg>
        <pc:spChg chg="mod">
          <ac:chgData name="Nguyễn Ngọc Quỳnh Giang" userId="faf7a752-504f-44f1-830f-b6980fcf1d95" providerId="ADAL" clId="{C819714A-8099-4793-B4E9-5FBA8963394C}" dt="2022-06-18T06:29:31.082" v="4766" actId="1076"/>
          <ac:spMkLst>
            <pc:docMk/>
            <pc:sldMk cId="1829789933" sldId="300"/>
            <ac:spMk id="707" creationId="{00000000-0000-0000-0000-000000000000}"/>
          </ac:spMkLst>
        </pc:spChg>
        <pc:picChg chg="mod">
          <ac:chgData name="Nguyễn Ngọc Quỳnh Giang" userId="faf7a752-504f-44f1-830f-b6980fcf1d95" providerId="ADAL" clId="{C819714A-8099-4793-B4E9-5FBA8963394C}" dt="2022-06-18T06:29:40.128" v="4768" actId="14100"/>
          <ac:picMkLst>
            <pc:docMk/>
            <pc:sldMk cId="1829789933" sldId="300"/>
            <ac:picMk id="13" creationId="{FB81AB2A-A6AA-601E-244B-F88E967F988F}"/>
          </ac:picMkLst>
        </pc:picChg>
      </pc:sldChg>
      <pc:sldChg chg="modNotesTx">
        <pc:chgData name="Nguyễn Ngọc Quỳnh Giang" userId="faf7a752-504f-44f1-830f-b6980fcf1d95" providerId="ADAL" clId="{C819714A-8099-4793-B4E9-5FBA8963394C}" dt="2022-06-18T03:56:44.973" v="405" actId="20577"/>
        <pc:sldMkLst>
          <pc:docMk/>
          <pc:sldMk cId="3629971557" sldId="303"/>
        </pc:sldMkLst>
      </pc:sldChg>
      <pc:sldChg chg="modSp mod">
        <pc:chgData name="Nguyễn Ngọc Quỳnh Giang" userId="faf7a752-504f-44f1-830f-b6980fcf1d95" providerId="ADAL" clId="{C819714A-8099-4793-B4E9-5FBA8963394C}" dt="2022-06-18T06:30:48.125" v="4778" actId="14100"/>
        <pc:sldMkLst>
          <pc:docMk/>
          <pc:sldMk cId="4013153629" sldId="304"/>
        </pc:sldMkLst>
        <pc:spChg chg="mod">
          <ac:chgData name="Nguyễn Ngọc Quỳnh Giang" userId="faf7a752-504f-44f1-830f-b6980fcf1d95" providerId="ADAL" clId="{C819714A-8099-4793-B4E9-5FBA8963394C}" dt="2022-06-18T06:30:48.125" v="4778" actId="14100"/>
          <ac:spMkLst>
            <pc:docMk/>
            <pc:sldMk cId="4013153629" sldId="304"/>
            <ac:spMk id="506" creationId="{00000000-0000-0000-0000-000000000000}"/>
          </ac:spMkLst>
        </pc:spChg>
      </pc:sldChg>
      <pc:sldChg chg="modSp mod">
        <pc:chgData name="Nguyễn Ngọc Quỳnh Giang" userId="faf7a752-504f-44f1-830f-b6980fcf1d95" providerId="ADAL" clId="{C819714A-8099-4793-B4E9-5FBA8963394C}" dt="2022-06-18T06:33:29.514" v="4822" actId="1076"/>
        <pc:sldMkLst>
          <pc:docMk/>
          <pc:sldMk cId="630945746" sldId="305"/>
        </pc:sldMkLst>
        <pc:spChg chg="mod">
          <ac:chgData name="Nguyễn Ngọc Quỳnh Giang" userId="faf7a752-504f-44f1-830f-b6980fcf1d95" providerId="ADAL" clId="{C819714A-8099-4793-B4E9-5FBA8963394C}" dt="2022-06-18T06:31:11.621" v="4784" actId="2711"/>
          <ac:spMkLst>
            <pc:docMk/>
            <pc:sldMk cId="630945746" sldId="305"/>
            <ac:spMk id="78" creationId="{2EF5C92E-288B-0DD0-FD36-08F142F3A4C2}"/>
          </ac:spMkLst>
        </pc:spChg>
        <pc:spChg chg="mod">
          <ac:chgData name="Nguyễn Ngọc Quỳnh Giang" userId="faf7a752-504f-44f1-830f-b6980fcf1d95" providerId="ADAL" clId="{C819714A-8099-4793-B4E9-5FBA8963394C}" dt="2022-06-18T06:31:11.621" v="4784" actId="2711"/>
          <ac:spMkLst>
            <pc:docMk/>
            <pc:sldMk cId="630945746" sldId="305"/>
            <ac:spMk id="79" creationId="{49F37008-40FB-9307-545D-C38563F9A520}"/>
          </ac:spMkLst>
        </pc:spChg>
        <pc:spChg chg="mod">
          <ac:chgData name="Nguyễn Ngọc Quỳnh Giang" userId="faf7a752-504f-44f1-830f-b6980fcf1d95" providerId="ADAL" clId="{C819714A-8099-4793-B4E9-5FBA8963394C}" dt="2022-06-18T06:31:11.621" v="4784" actId="2711"/>
          <ac:spMkLst>
            <pc:docMk/>
            <pc:sldMk cId="630945746" sldId="305"/>
            <ac:spMk id="81" creationId="{24B7BB65-BEB8-0593-4592-10A3EA8C53A3}"/>
          </ac:spMkLst>
        </pc:spChg>
        <pc:spChg chg="mod">
          <ac:chgData name="Nguyễn Ngọc Quỳnh Giang" userId="faf7a752-504f-44f1-830f-b6980fcf1d95" providerId="ADAL" clId="{C819714A-8099-4793-B4E9-5FBA8963394C}" dt="2022-06-18T06:31:11.621" v="4784" actId="2711"/>
          <ac:spMkLst>
            <pc:docMk/>
            <pc:sldMk cId="630945746" sldId="305"/>
            <ac:spMk id="86" creationId="{C53ACDF5-01CC-9615-25CA-62BDB8605A85}"/>
          </ac:spMkLst>
        </pc:spChg>
        <pc:spChg chg="mod">
          <ac:chgData name="Nguyễn Ngọc Quỳnh Giang" userId="faf7a752-504f-44f1-830f-b6980fcf1d95" providerId="ADAL" clId="{C819714A-8099-4793-B4E9-5FBA8963394C}" dt="2022-06-18T06:31:11.621" v="4784" actId="2711"/>
          <ac:spMkLst>
            <pc:docMk/>
            <pc:sldMk cId="630945746" sldId="305"/>
            <ac:spMk id="87" creationId="{7300B705-4999-54A8-3AA7-528E06B79260}"/>
          </ac:spMkLst>
        </pc:spChg>
        <pc:spChg chg="mod">
          <ac:chgData name="Nguyễn Ngọc Quỳnh Giang" userId="faf7a752-504f-44f1-830f-b6980fcf1d95" providerId="ADAL" clId="{C819714A-8099-4793-B4E9-5FBA8963394C}" dt="2022-06-18T06:31:11.621" v="4784" actId="2711"/>
          <ac:spMkLst>
            <pc:docMk/>
            <pc:sldMk cId="630945746" sldId="305"/>
            <ac:spMk id="88" creationId="{EA7B39BA-154F-5F85-25BE-75EAE14A02CB}"/>
          </ac:spMkLst>
        </pc:spChg>
        <pc:spChg chg="mod">
          <ac:chgData name="Nguyễn Ngọc Quỳnh Giang" userId="faf7a752-504f-44f1-830f-b6980fcf1d95" providerId="ADAL" clId="{C819714A-8099-4793-B4E9-5FBA8963394C}" dt="2022-06-18T06:31:11.621" v="4784" actId="2711"/>
          <ac:spMkLst>
            <pc:docMk/>
            <pc:sldMk cId="630945746" sldId="305"/>
            <ac:spMk id="89" creationId="{B02BEDF5-153E-4E0D-4DA3-160A389B987D}"/>
          </ac:spMkLst>
        </pc:spChg>
        <pc:spChg chg="mod">
          <ac:chgData name="Nguyễn Ngọc Quỳnh Giang" userId="faf7a752-504f-44f1-830f-b6980fcf1d95" providerId="ADAL" clId="{C819714A-8099-4793-B4E9-5FBA8963394C}" dt="2022-06-18T06:31:11.621" v="4784" actId="2711"/>
          <ac:spMkLst>
            <pc:docMk/>
            <pc:sldMk cId="630945746" sldId="305"/>
            <ac:spMk id="90" creationId="{40576D52-D231-9B47-CB49-F32ECF4CA3D0}"/>
          </ac:spMkLst>
        </pc:spChg>
        <pc:spChg chg="mod">
          <ac:chgData name="Nguyễn Ngọc Quỳnh Giang" userId="faf7a752-504f-44f1-830f-b6980fcf1d95" providerId="ADAL" clId="{C819714A-8099-4793-B4E9-5FBA8963394C}" dt="2022-06-18T06:31:11.621" v="4784" actId="2711"/>
          <ac:spMkLst>
            <pc:docMk/>
            <pc:sldMk cId="630945746" sldId="305"/>
            <ac:spMk id="92" creationId="{50DA4B3F-07CF-1365-CA20-8097D4B5E722}"/>
          </ac:spMkLst>
        </pc:spChg>
        <pc:spChg chg="mod">
          <ac:chgData name="Nguyễn Ngọc Quỳnh Giang" userId="faf7a752-504f-44f1-830f-b6980fcf1d95" providerId="ADAL" clId="{C819714A-8099-4793-B4E9-5FBA8963394C}" dt="2022-06-18T06:31:11.621" v="4784" actId="2711"/>
          <ac:spMkLst>
            <pc:docMk/>
            <pc:sldMk cId="630945746" sldId="305"/>
            <ac:spMk id="93" creationId="{FE36CF70-75BC-2983-C5D8-832C5E54B567}"/>
          </ac:spMkLst>
        </pc:spChg>
        <pc:spChg chg="mod">
          <ac:chgData name="Nguyễn Ngọc Quỳnh Giang" userId="faf7a752-504f-44f1-830f-b6980fcf1d95" providerId="ADAL" clId="{C819714A-8099-4793-B4E9-5FBA8963394C}" dt="2022-06-18T06:31:11.621" v="4784" actId="2711"/>
          <ac:spMkLst>
            <pc:docMk/>
            <pc:sldMk cId="630945746" sldId="305"/>
            <ac:spMk id="94" creationId="{79AB8F7B-C7A7-EEB8-7569-17B708B3A17C}"/>
          </ac:spMkLst>
        </pc:spChg>
        <pc:spChg chg="mod">
          <ac:chgData name="Nguyễn Ngọc Quỳnh Giang" userId="faf7a752-504f-44f1-830f-b6980fcf1d95" providerId="ADAL" clId="{C819714A-8099-4793-B4E9-5FBA8963394C}" dt="2022-06-18T06:31:11.621" v="4784" actId="2711"/>
          <ac:spMkLst>
            <pc:docMk/>
            <pc:sldMk cId="630945746" sldId="305"/>
            <ac:spMk id="95" creationId="{9B65D73A-1482-B7A2-931B-8F97FDDBDB13}"/>
          </ac:spMkLst>
        </pc:spChg>
        <pc:spChg chg="mod">
          <ac:chgData name="Nguyễn Ngọc Quỳnh Giang" userId="faf7a752-504f-44f1-830f-b6980fcf1d95" providerId="ADAL" clId="{C819714A-8099-4793-B4E9-5FBA8963394C}" dt="2022-06-18T06:31:11.621" v="4784" actId="2711"/>
          <ac:spMkLst>
            <pc:docMk/>
            <pc:sldMk cId="630945746" sldId="305"/>
            <ac:spMk id="96" creationId="{B22D62A6-2535-2DC9-216D-791191A21C46}"/>
          </ac:spMkLst>
        </pc:spChg>
        <pc:spChg chg="mod">
          <ac:chgData name="Nguyễn Ngọc Quỳnh Giang" userId="faf7a752-504f-44f1-830f-b6980fcf1d95" providerId="ADAL" clId="{C819714A-8099-4793-B4E9-5FBA8963394C}" dt="2022-06-18T06:31:11.621" v="4784" actId="2711"/>
          <ac:spMkLst>
            <pc:docMk/>
            <pc:sldMk cId="630945746" sldId="305"/>
            <ac:spMk id="97" creationId="{E521D45D-3448-FAE3-49E5-327148A86A41}"/>
          </ac:spMkLst>
        </pc:spChg>
        <pc:spChg chg="mod">
          <ac:chgData name="Nguyễn Ngọc Quỳnh Giang" userId="faf7a752-504f-44f1-830f-b6980fcf1d95" providerId="ADAL" clId="{C819714A-8099-4793-B4E9-5FBA8963394C}" dt="2022-06-18T06:31:11.621" v="4784" actId="2711"/>
          <ac:spMkLst>
            <pc:docMk/>
            <pc:sldMk cId="630945746" sldId="305"/>
            <ac:spMk id="98" creationId="{84A55828-F0F8-A77C-E01C-48B678DE4208}"/>
          </ac:spMkLst>
        </pc:spChg>
        <pc:spChg chg="mod">
          <ac:chgData name="Nguyễn Ngọc Quỳnh Giang" userId="faf7a752-504f-44f1-830f-b6980fcf1d95" providerId="ADAL" clId="{C819714A-8099-4793-B4E9-5FBA8963394C}" dt="2022-06-18T06:31:11.621" v="4784" actId="2711"/>
          <ac:spMkLst>
            <pc:docMk/>
            <pc:sldMk cId="630945746" sldId="305"/>
            <ac:spMk id="106" creationId="{4BF9A800-1255-B04F-1E6D-A1160654F7C7}"/>
          </ac:spMkLst>
        </pc:spChg>
        <pc:spChg chg="mod">
          <ac:chgData name="Nguyễn Ngọc Quỳnh Giang" userId="faf7a752-504f-44f1-830f-b6980fcf1d95" providerId="ADAL" clId="{C819714A-8099-4793-B4E9-5FBA8963394C}" dt="2022-06-18T06:31:11.621" v="4784" actId="2711"/>
          <ac:spMkLst>
            <pc:docMk/>
            <pc:sldMk cId="630945746" sldId="305"/>
            <ac:spMk id="107" creationId="{C2FE0F87-D1C4-B1CC-7302-560F347DD62E}"/>
          </ac:spMkLst>
        </pc:spChg>
        <pc:spChg chg="mod">
          <ac:chgData name="Nguyễn Ngọc Quỳnh Giang" userId="faf7a752-504f-44f1-830f-b6980fcf1d95" providerId="ADAL" clId="{C819714A-8099-4793-B4E9-5FBA8963394C}" dt="2022-06-18T06:31:11.621" v="4784" actId="2711"/>
          <ac:spMkLst>
            <pc:docMk/>
            <pc:sldMk cId="630945746" sldId="305"/>
            <ac:spMk id="108" creationId="{C74D7154-7A9F-D70E-0BE5-C892FE8134BA}"/>
          </ac:spMkLst>
        </pc:spChg>
        <pc:spChg chg="mod">
          <ac:chgData name="Nguyễn Ngọc Quỳnh Giang" userId="faf7a752-504f-44f1-830f-b6980fcf1d95" providerId="ADAL" clId="{C819714A-8099-4793-B4E9-5FBA8963394C}" dt="2022-06-18T06:31:11.621" v="4784" actId="2711"/>
          <ac:spMkLst>
            <pc:docMk/>
            <pc:sldMk cId="630945746" sldId="305"/>
            <ac:spMk id="109" creationId="{0489A88F-622D-A631-CF7F-657FF0FFC74C}"/>
          </ac:spMkLst>
        </pc:spChg>
        <pc:spChg chg="mod">
          <ac:chgData name="Nguyễn Ngọc Quỳnh Giang" userId="faf7a752-504f-44f1-830f-b6980fcf1d95" providerId="ADAL" clId="{C819714A-8099-4793-B4E9-5FBA8963394C}" dt="2022-06-18T06:31:11.621" v="4784" actId="2711"/>
          <ac:spMkLst>
            <pc:docMk/>
            <pc:sldMk cId="630945746" sldId="305"/>
            <ac:spMk id="110" creationId="{D11382F0-6162-D004-3007-98B50F8BB8C1}"/>
          </ac:spMkLst>
        </pc:spChg>
        <pc:spChg chg="mod">
          <ac:chgData name="Nguyễn Ngọc Quỳnh Giang" userId="faf7a752-504f-44f1-830f-b6980fcf1d95" providerId="ADAL" clId="{C819714A-8099-4793-B4E9-5FBA8963394C}" dt="2022-06-18T06:31:11.621" v="4784" actId="2711"/>
          <ac:spMkLst>
            <pc:docMk/>
            <pc:sldMk cId="630945746" sldId="305"/>
            <ac:spMk id="111" creationId="{FBA89198-3C1E-7D72-E2A7-D49C2A1B5195}"/>
          </ac:spMkLst>
        </pc:spChg>
        <pc:spChg chg="mod">
          <ac:chgData name="Nguyễn Ngọc Quỳnh Giang" userId="faf7a752-504f-44f1-830f-b6980fcf1d95" providerId="ADAL" clId="{C819714A-8099-4793-B4E9-5FBA8963394C}" dt="2022-06-18T06:31:11.621" v="4784" actId="2711"/>
          <ac:spMkLst>
            <pc:docMk/>
            <pc:sldMk cId="630945746" sldId="305"/>
            <ac:spMk id="112" creationId="{40C2D91D-E0EC-B7B0-F0D9-88F4DDBCAD1E}"/>
          </ac:spMkLst>
        </pc:spChg>
        <pc:spChg chg="mod">
          <ac:chgData name="Nguyễn Ngọc Quỳnh Giang" userId="faf7a752-504f-44f1-830f-b6980fcf1d95" providerId="ADAL" clId="{C819714A-8099-4793-B4E9-5FBA8963394C}" dt="2022-06-18T06:31:11.621" v="4784" actId="2711"/>
          <ac:spMkLst>
            <pc:docMk/>
            <pc:sldMk cId="630945746" sldId="305"/>
            <ac:spMk id="113" creationId="{A4C2B8BB-32FB-B419-5A09-D5EAAB325839}"/>
          </ac:spMkLst>
        </pc:spChg>
        <pc:spChg chg="mod">
          <ac:chgData name="Nguyễn Ngọc Quỳnh Giang" userId="faf7a752-504f-44f1-830f-b6980fcf1d95" providerId="ADAL" clId="{C819714A-8099-4793-B4E9-5FBA8963394C}" dt="2022-06-18T06:31:11.621" v="4784" actId="2711"/>
          <ac:spMkLst>
            <pc:docMk/>
            <pc:sldMk cId="630945746" sldId="305"/>
            <ac:spMk id="114" creationId="{2080639E-DEA5-6429-2D5E-1B5952EE3062}"/>
          </ac:spMkLst>
        </pc:spChg>
        <pc:spChg chg="mod">
          <ac:chgData name="Nguyễn Ngọc Quỳnh Giang" userId="faf7a752-504f-44f1-830f-b6980fcf1d95" providerId="ADAL" clId="{C819714A-8099-4793-B4E9-5FBA8963394C}" dt="2022-06-18T06:31:11.621" v="4784" actId="2711"/>
          <ac:spMkLst>
            <pc:docMk/>
            <pc:sldMk cId="630945746" sldId="305"/>
            <ac:spMk id="115" creationId="{6E44D657-B469-8BED-CB16-8A1F8CD30057}"/>
          </ac:spMkLst>
        </pc:spChg>
        <pc:spChg chg="mod">
          <ac:chgData name="Nguyễn Ngọc Quỳnh Giang" userId="faf7a752-504f-44f1-830f-b6980fcf1d95" providerId="ADAL" clId="{C819714A-8099-4793-B4E9-5FBA8963394C}" dt="2022-06-18T06:31:11.621" v="4784" actId="2711"/>
          <ac:spMkLst>
            <pc:docMk/>
            <pc:sldMk cId="630945746" sldId="305"/>
            <ac:spMk id="116" creationId="{1018665E-46CF-4B62-B48F-28C48C7C0757}"/>
          </ac:spMkLst>
        </pc:spChg>
        <pc:spChg chg="mod">
          <ac:chgData name="Nguyễn Ngọc Quỳnh Giang" userId="faf7a752-504f-44f1-830f-b6980fcf1d95" providerId="ADAL" clId="{C819714A-8099-4793-B4E9-5FBA8963394C}" dt="2022-06-18T06:31:11.621" v="4784" actId="2711"/>
          <ac:spMkLst>
            <pc:docMk/>
            <pc:sldMk cId="630945746" sldId="305"/>
            <ac:spMk id="117" creationId="{6C4C0DAD-4DD3-8012-3EA4-F9E983C906A1}"/>
          </ac:spMkLst>
        </pc:spChg>
        <pc:spChg chg="mod">
          <ac:chgData name="Nguyễn Ngọc Quỳnh Giang" userId="faf7a752-504f-44f1-830f-b6980fcf1d95" providerId="ADAL" clId="{C819714A-8099-4793-B4E9-5FBA8963394C}" dt="2022-06-18T06:31:11.621" v="4784" actId="2711"/>
          <ac:spMkLst>
            <pc:docMk/>
            <pc:sldMk cId="630945746" sldId="305"/>
            <ac:spMk id="118" creationId="{C3708362-13EF-362A-ADC1-4EBFAEC96EFC}"/>
          </ac:spMkLst>
        </pc:spChg>
        <pc:spChg chg="mod">
          <ac:chgData name="Nguyễn Ngọc Quỳnh Giang" userId="faf7a752-504f-44f1-830f-b6980fcf1d95" providerId="ADAL" clId="{C819714A-8099-4793-B4E9-5FBA8963394C}" dt="2022-06-18T06:31:11.621" v="4784" actId="2711"/>
          <ac:spMkLst>
            <pc:docMk/>
            <pc:sldMk cId="630945746" sldId="305"/>
            <ac:spMk id="119" creationId="{EDFDDD27-5922-F41A-C0FB-A1AAC48F5151}"/>
          </ac:spMkLst>
        </pc:spChg>
        <pc:spChg chg="mod">
          <ac:chgData name="Nguyễn Ngọc Quỳnh Giang" userId="faf7a752-504f-44f1-830f-b6980fcf1d95" providerId="ADAL" clId="{C819714A-8099-4793-B4E9-5FBA8963394C}" dt="2022-06-18T06:31:11.621" v="4784" actId="2711"/>
          <ac:spMkLst>
            <pc:docMk/>
            <pc:sldMk cId="630945746" sldId="305"/>
            <ac:spMk id="120" creationId="{91A8765F-B84A-6F78-C2A0-AB473C6B0F7D}"/>
          </ac:spMkLst>
        </pc:spChg>
        <pc:spChg chg="mod">
          <ac:chgData name="Nguyễn Ngọc Quỳnh Giang" userId="faf7a752-504f-44f1-830f-b6980fcf1d95" providerId="ADAL" clId="{C819714A-8099-4793-B4E9-5FBA8963394C}" dt="2022-06-18T06:31:11.621" v="4784" actId="2711"/>
          <ac:spMkLst>
            <pc:docMk/>
            <pc:sldMk cId="630945746" sldId="305"/>
            <ac:spMk id="121" creationId="{F2D168BC-4B51-232B-327C-1421DCA7000B}"/>
          </ac:spMkLst>
        </pc:spChg>
        <pc:spChg chg="mod">
          <ac:chgData name="Nguyễn Ngọc Quỳnh Giang" userId="faf7a752-504f-44f1-830f-b6980fcf1d95" providerId="ADAL" clId="{C819714A-8099-4793-B4E9-5FBA8963394C}" dt="2022-06-18T06:31:11.621" v="4784" actId="2711"/>
          <ac:spMkLst>
            <pc:docMk/>
            <pc:sldMk cId="630945746" sldId="305"/>
            <ac:spMk id="122" creationId="{9E9B79C3-28E3-FACE-1ED9-C864D5C420B5}"/>
          </ac:spMkLst>
        </pc:spChg>
        <pc:spChg chg="mod">
          <ac:chgData name="Nguyễn Ngọc Quỳnh Giang" userId="faf7a752-504f-44f1-830f-b6980fcf1d95" providerId="ADAL" clId="{C819714A-8099-4793-B4E9-5FBA8963394C}" dt="2022-06-18T06:31:11.621" v="4784" actId="2711"/>
          <ac:spMkLst>
            <pc:docMk/>
            <pc:sldMk cId="630945746" sldId="305"/>
            <ac:spMk id="1254" creationId="{00000000-0000-0000-0000-000000000000}"/>
          </ac:spMkLst>
        </pc:spChg>
        <pc:spChg chg="mod">
          <ac:chgData name="Nguyễn Ngọc Quỳnh Giang" userId="faf7a752-504f-44f1-830f-b6980fcf1d95" providerId="ADAL" clId="{C819714A-8099-4793-B4E9-5FBA8963394C}" dt="2022-06-18T06:31:11.621" v="4784" actId="2711"/>
          <ac:spMkLst>
            <pc:docMk/>
            <pc:sldMk cId="630945746" sldId="305"/>
            <ac:spMk id="1255" creationId="{00000000-0000-0000-0000-000000000000}"/>
          </ac:spMkLst>
        </pc:spChg>
        <pc:spChg chg="mod">
          <ac:chgData name="Nguyễn Ngọc Quỳnh Giang" userId="faf7a752-504f-44f1-830f-b6980fcf1d95" providerId="ADAL" clId="{C819714A-8099-4793-B4E9-5FBA8963394C}" dt="2022-06-18T06:31:11.621" v="4784" actId="2711"/>
          <ac:spMkLst>
            <pc:docMk/>
            <pc:sldMk cId="630945746" sldId="305"/>
            <ac:spMk id="1256" creationId="{00000000-0000-0000-0000-000000000000}"/>
          </ac:spMkLst>
        </pc:spChg>
        <pc:spChg chg="mod">
          <ac:chgData name="Nguyễn Ngọc Quỳnh Giang" userId="faf7a752-504f-44f1-830f-b6980fcf1d95" providerId="ADAL" clId="{C819714A-8099-4793-B4E9-5FBA8963394C}" dt="2022-06-18T06:33:13.189" v="4816" actId="255"/>
          <ac:spMkLst>
            <pc:docMk/>
            <pc:sldMk cId="630945746" sldId="305"/>
            <ac:spMk id="1257" creationId="{00000000-0000-0000-0000-000000000000}"/>
          </ac:spMkLst>
        </pc:spChg>
        <pc:spChg chg="mod">
          <ac:chgData name="Nguyễn Ngọc Quỳnh Giang" userId="faf7a752-504f-44f1-830f-b6980fcf1d95" providerId="ADAL" clId="{C819714A-8099-4793-B4E9-5FBA8963394C}" dt="2022-06-18T06:33:18.922" v="4818" actId="255"/>
          <ac:spMkLst>
            <pc:docMk/>
            <pc:sldMk cId="630945746" sldId="305"/>
            <ac:spMk id="1258" creationId="{00000000-0000-0000-0000-000000000000}"/>
          </ac:spMkLst>
        </pc:spChg>
        <pc:spChg chg="mod">
          <ac:chgData name="Nguyễn Ngọc Quỳnh Giang" userId="faf7a752-504f-44f1-830f-b6980fcf1d95" providerId="ADAL" clId="{C819714A-8099-4793-B4E9-5FBA8963394C}" dt="2022-06-18T06:33:29.514" v="4822" actId="1076"/>
          <ac:spMkLst>
            <pc:docMk/>
            <pc:sldMk cId="630945746" sldId="305"/>
            <ac:spMk id="1259" creationId="{00000000-0000-0000-0000-000000000000}"/>
          </ac:spMkLst>
        </pc:spChg>
        <pc:spChg chg="mod">
          <ac:chgData name="Nguyễn Ngọc Quỳnh Giang" userId="faf7a752-504f-44f1-830f-b6980fcf1d95" providerId="ADAL" clId="{C819714A-8099-4793-B4E9-5FBA8963394C}" dt="2022-06-18T06:33:22.468" v="4819" actId="255"/>
          <ac:spMkLst>
            <pc:docMk/>
            <pc:sldMk cId="630945746" sldId="305"/>
            <ac:spMk id="1260" creationId="{00000000-0000-0000-0000-000000000000}"/>
          </ac:spMkLst>
        </pc:spChg>
      </pc:sldChg>
      <pc:sldChg chg="modSp mod">
        <pc:chgData name="Nguyễn Ngọc Quỳnh Giang" userId="faf7a752-504f-44f1-830f-b6980fcf1d95" providerId="ADAL" clId="{C819714A-8099-4793-B4E9-5FBA8963394C}" dt="2022-06-18T06:30:16.033" v="4775" actId="255"/>
        <pc:sldMkLst>
          <pc:docMk/>
          <pc:sldMk cId="2366737939" sldId="310"/>
        </pc:sldMkLst>
        <pc:spChg chg="mod">
          <ac:chgData name="Nguyễn Ngọc Quỳnh Giang" userId="faf7a752-504f-44f1-830f-b6980fcf1d95" providerId="ADAL" clId="{C819714A-8099-4793-B4E9-5FBA8963394C}" dt="2022-06-18T06:30:16.033" v="4775" actId="255"/>
          <ac:spMkLst>
            <pc:docMk/>
            <pc:sldMk cId="2366737939" sldId="310"/>
            <ac:spMk id="1088" creationId="{00000000-0000-0000-0000-000000000000}"/>
          </ac:spMkLst>
        </pc:spChg>
        <pc:spChg chg="mod">
          <ac:chgData name="Nguyễn Ngọc Quỳnh Giang" userId="faf7a752-504f-44f1-830f-b6980fcf1d95" providerId="ADAL" clId="{C819714A-8099-4793-B4E9-5FBA8963394C}" dt="2022-06-18T06:13:56.213" v="4613" actId="20577"/>
          <ac:spMkLst>
            <pc:docMk/>
            <pc:sldMk cId="2366737939" sldId="310"/>
            <ac:spMk id="1110" creationId="{00000000-0000-0000-0000-000000000000}"/>
          </ac:spMkLst>
        </pc:spChg>
        <pc:spChg chg="mod">
          <ac:chgData name="Nguyễn Ngọc Quỳnh Giang" userId="faf7a752-504f-44f1-830f-b6980fcf1d95" providerId="ADAL" clId="{C819714A-8099-4793-B4E9-5FBA8963394C}" dt="2022-06-18T06:14:03.490" v="4626" actId="20577"/>
          <ac:spMkLst>
            <pc:docMk/>
            <pc:sldMk cId="2366737939" sldId="310"/>
            <ac:spMk id="1111" creationId="{00000000-0000-0000-0000-000000000000}"/>
          </ac:spMkLst>
        </pc:spChg>
      </pc:sldChg>
      <pc:sldChg chg="addSp delSp modSp mod ord modNotesTx">
        <pc:chgData name="Nguyễn Ngọc Quỳnh Giang" userId="faf7a752-504f-44f1-830f-b6980fcf1d95" providerId="ADAL" clId="{C819714A-8099-4793-B4E9-5FBA8963394C}" dt="2022-06-18T05:31:25.377" v="4439" actId="20577"/>
        <pc:sldMkLst>
          <pc:docMk/>
          <pc:sldMk cId="2424202677" sldId="311"/>
        </pc:sldMkLst>
        <pc:spChg chg="add del mod">
          <ac:chgData name="Nguyễn Ngọc Quỳnh Giang" userId="faf7a752-504f-44f1-830f-b6980fcf1d95" providerId="ADAL" clId="{C819714A-8099-4793-B4E9-5FBA8963394C}" dt="2022-06-18T05:22:18.746" v="3306" actId="478"/>
          <ac:spMkLst>
            <pc:docMk/>
            <pc:sldMk cId="2424202677" sldId="311"/>
            <ac:spMk id="3" creationId="{996FB555-9CDA-B7D7-C8AC-1B8923569CD2}"/>
          </ac:spMkLst>
        </pc:spChg>
        <pc:spChg chg="add del mod">
          <ac:chgData name="Nguyễn Ngọc Quỳnh Giang" userId="faf7a752-504f-44f1-830f-b6980fcf1d95" providerId="ADAL" clId="{C819714A-8099-4793-B4E9-5FBA8963394C}" dt="2022-06-18T05:22:53.582" v="3313" actId="478"/>
          <ac:spMkLst>
            <pc:docMk/>
            <pc:sldMk cId="2424202677" sldId="311"/>
            <ac:spMk id="4" creationId="{28364D17-F626-8701-D5CF-CC73612F86DD}"/>
          </ac:spMkLst>
        </pc:spChg>
        <pc:spChg chg="add del mod">
          <ac:chgData name="Nguyễn Ngọc Quỳnh Giang" userId="faf7a752-504f-44f1-830f-b6980fcf1d95" providerId="ADAL" clId="{C819714A-8099-4793-B4E9-5FBA8963394C}" dt="2022-06-18T05:22:20.652" v="3307" actId="478"/>
          <ac:spMkLst>
            <pc:docMk/>
            <pc:sldMk cId="2424202677" sldId="311"/>
            <ac:spMk id="6" creationId="{E4D88CFA-BF92-9F44-FF84-1D19A6A36FD1}"/>
          </ac:spMkLst>
        </pc:spChg>
        <pc:picChg chg="mod">
          <ac:chgData name="Nguyễn Ngọc Quỳnh Giang" userId="faf7a752-504f-44f1-830f-b6980fcf1d95" providerId="ADAL" clId="{C819714A-8099-4793-B4E9-5FBA8963394C}" dt="2022-06-18T05:22:49.084" v="3311" actId="14100"/>
          <ac:picMkLst>
            <pc:docMk/>
            <pc:sldMk cId="2424202677" sldId="311"/>
            <ac:picMk id="5" creationId="{357612FD-C9BA-4564-037E-1A83D97A0D2F}"/>
          </ac:picMkLst>
        </pc:picChg>
      </pc:sldChg>
      <pc:sldChg chg="addSp delSp modSp mod modAnim modNotesTx">
        <pc:chgData name="Nguyễn Ngọc Quỳnh Giang" userId="faf7a752-504f-44f1-830f-b6980fcf1d95" providerId="ADAL" clId="{C819714A-8099-4793-B4E9-5FBA8963394C}" dt="2022-06-18T06:30:08.015" v="4774" actId="1076"/>
        <pc:sldMkLst>
          <pc:docMk/>
          <pc:sldMk cId="3002323340" sldId="315"/>
        </pc:sldMkLst>
        <pc:spChg chg="mod">
          <ac:chgData name="Nguyễn Ngọc Quỳnh Giang" userId="faf7a752-504f-44f1-830f-b6980fcf1d95" providerId="ADAL" clId="{C819714A-8099-4793-B4E9-5FBA8963394C}" dt="2022-06-18T06:29:50.940" v="4769" actId="255"/>
          <ac:spMkLst>
            <pc:docMk/>
            <pc:sldMk cId="3002323340" sldId="315"/>
            <ac:spMk id="2" creationId="{71704607-FA46-D225-260B-9DCA172CE539}"/>
          </ac:spMkLst>
        </pc:spChg>
        <pc:spChg chg="add del mod">
          <ac:chgData name="Nguyễn Ngọc Quỳnh Giang" userId="faf7a752-504f-44f1-830f-b6980fcf1d95" providerId="ADAL" clId="{C819714A-8099-4793-B4E9-5FBA8963394C}" dt="2022-06-18T04:05:55.386" v="463" actId="478"/>
          <ac:spMkLst>
            <pc:docMk/>
            <pc:sldMk cId="3002323340" sldId="315"/>
            <ac:spMk id="3" creationId="{2CA9F8F4-9DFA-8CB5-7114-7F8D6990D54C}"/>
          </ac:spMkLst>
        </pc:spChg>
        <pc:spChg chg="add mod">
          <ac:chgData name="Nguyễn Ngọc Quỳnh Giang" userId="faf7a752-504f-44f1-830f-b6980fcf1d95" providerId="ADAL" clId="{C819714A-8099-4793-B4E9-5FBA8963394C}" dt="2022-06-18T06:30:04.140" v="4773" actId="255"/>
          <ac:spMkLst>
            <pc:docMk/>
            <pc:sldMk cId="3002323340" sldId="315"/>
            <ac:spMk id="4" creationId="{746A5A55-FD05-8A04-F0FA-DEF6215F7039}"/>
          </ac:spMkLst>
        </pc:spChg>
        <pc:spChg chg="add mod">
          <ac:chgData name="Nguyễn Ngọc Quỳnh Giang" userId="faf7a752-504f-44f1-830f-b6980fcf1d95" providerId="ADAL" clId="{C819714A-8099-4793-B4E9-5FBA8963394C}" dt="2022-06-18T06:30:08.015" v="4774" actId="1076"/>
          <ac:spMkLst>
            <pc:docMk/>
            <pc:sldMk cId="3002323340" sldId="315"/>
            <ac:spMk id="5" creationId="{2B7F88C3-16A9-B8CC-0D84-6B3317DFC542}"/>
          </ac:spMkLst>
        </pc:spChg>
      </pc:sldChg>
      <pc:sldChg chg="addSp delSp modSp mod">
        <pc:chgData name="Nguyễn Ngọc Quỳnh Giang" userId="faf7a752-504f-44f1-830f-b6980fcf1d95" providerId="ADAL" clId="{C819714A-8099-4793-B4E9-5FBA8963394C}" dt="2022-06-18T06:34:13.487" v="4828" actId="1076"/>
        <pc:sldMkLst>
          <pc:docMk/>
          <pc:sldMk cId="1455783428" sldId="318"/>
        </pc:sldMkLst>
        <pc:spChg chg="mod">
          <ac:chgData name="Nguyễn Ngọc Quỳnh Giang" userId="faf7a752-504f-44f1-830f-b6980fcf1d95" providerId="ADAL" clId="{C819714A-8099-4793-B4E9-5FBA8963394C}" dt="2022-06-18T06:34:08.208" v="4826" actId="1076"/>
          <ac:spMkLst>
            <pc:docMk/>
            <pc:sldMk cId="1455783428" sldId="318"/>
            <ac:spMk id="3" creationId="{9E695FCE-820A-9574-09CC-345ABAB26940}"/>
          </ac:spMkLst>
        </pc:spChg>
        <pc:spChg chg="add mod">
          <ac:chgData name="Nguyễn Ngọc Quỳnh Giang" userId="faf7a752-504f-44f1-830f-b6980fcf1d95" providerId="ADAL" clId="{C819714A-8099-4793-B4E9-5FBA8963394C}" dt="2022-06-18T06:34:13.487" v="4828" actId="1076"/>
          <ac:spMkLst>
            <pc:docMk/>
            <pc:sldMk cId="1455783428" sldId="318"/>
            <ac:spMk id="4" creationId="{EF57D0D9-447E-FF4B-4B87-A8F7D1F614CB}"/>
          </ac:spMkLst>
        </pc:spChg>
        <pc:spChg chg="add del mod">
          <ac:chgData name="Nguyễn Ngọc Quỳnh Giang" userId="faf7a752-504f-44f1-830f-b6980fcf1d95" providerId="ADAL" clId="{C819714A-8099-4793-B4E9-5FBA8963394C}" dt="2022-06-18T06:25:57.289" v="4697" actId="478"/>
          <ac:spMkLst>
            <pc:docMk/>
            <pc:sldMk cId="1455783428" sldId="318"/>
            <ac:spMk id="5" creationId="{7F595707-450B-B99A-F467-364EFAE7A7A4}"/>
          </ac:spMkLst>
        </pc:spChg>
        <pc:spChg chg="del">
          <ac:chgData name="Nguyễn Ngọc Quỳnh Giang" userId="faf7a752-504f-44f1-830f-b6980fcf1d95" providerId="ADAL" clId="{C819714A-8099-4793-B4E9-5FBA8963394C}" dt="2022-06-18T06:25:54.430" v="4696" actId="478"/>
          <ac:spMkLst>
            <pc:docMk/>
            <pc:sldMk cId="1455783428" sldId="318"/>
            <ac:spMk id="1079" creationId="{00000000-0000-0000-0000-000000000000}"/>
          </ac:spMkLst>
        </pc:spChg>
      </pc:sldChg>
      <pc:sldChg chg="addSp delSp modSp mod">
        <pc:chgData name="Nguyễn Ngọc Quỳnh Giang" userId="faf7a752-504f-44f1-830f-b6980fcf1d95" providerId="ADAL" clId="{C819714A-8099-4793-B4E9-5FBA8963394C}" dt="2022-06-18T06:36:18.335" v="4836" actId="255"/>
        <pc:sldMkLst>
          <pc:docMk/>
          <pc:sldMk cId="3335360277" sldId="319"/>
        </pc:sldMkLst>
        <pc:spChg chg="add mod">
          <ac:chgData name="Nguyễn Ngọc Quỳnh Giang" userId="faf7a752-504f-44f1-830f-b6980fcf1d95" providerId="ADAL" clId="{C819714A-8099-4793-B4E9-5FBA8963394C}" dt="2022-06-18T06:36:16.882" v="4834" actId="1076"/>
          <ac:spMkLst>
            <pc:docMk/>
            <pc:sldMk cId="3335360277" sldId="319"/>
            <ac:spMk id="3" creationId="{362C19B7-8E35-EEF8-809A-915D89F8FE63}"/>
          </ac:spMkLst>
        </pc:spChg>
        <pc:spChg chg="add del mod">
          <ac:chgData name="Nguyễn Ngọc Quỳnh Giang" userId="faf7a752-504f-44f1-830f-b6980fcf1d95" providerId="ADAL" clId="{C819714A-8099-4793-B4E9-5FBA8963394C}" dt="2022-06-18T06:26:14.910" v="4726" actId="478"/>
          <ac:spMkLst>
            <pc:docMk/>
            <pc:sldMk cId="3335360277" sldId="319"/>
            <ac:spMk id="4" creationId="{80A1D61A-AD49-D395-C1A1-D9A71E2F4C8B}"/>
          </ac:spMkLst>
        </pc:spChg>
        <pc:spChg chg="mod">
          <ac:chgData name="Nguyễn Ngọc Quỳnh Giang" userId="faf7a752-504f-44f1-830f-b6980fcf1d95" providerId="ADAL" clId="{C819714A-8099-4793-B4E9-5FBA8963394C}" dt="2022-06-18T06:36:18.335" v="4836" actId="255"/>
          <ac:spMkLst>
            <pc:docMk/>
            <pc:sldMk cId="3335360277" sldId="319"/>
            <ac:spMk id="5" creationId="{61B1DE5F-C17F-7C30-6C78-8814803F68A2}"/>
          </ac:spMkLst>
        </pc:spChg>
        <pc:spChg chg="add mod">
          <ac:chgData name="Nguyễn Ngọc Quỳnh Giang" userId="faf7a752-504f-44f1-830f-b6980fcf1d95" providerId="ADAL" clId="{C819714A-8099-4793-B4E9-5FBA8963394C}" dt="2022-06-18T06:27:25.598" v="4753" actId="1076"/>
          <ac:spMkLst>
            <pc:docMk/>
            <pc:sldMk cId="3335360277" sldId="319"/>
            <ac:spMk id="6" creationId="{5D64E9D2-E9FD-517C-B9FD-4986362B480E}"/>
          </ac:spMkLst>
        </pc:spChg>
        <pc:spChg chg="del">
          <ac:chgData name="Nguyễn Ngọc Quỳnh Giang" userId="faf7a752-504f-44f1-830f-b6980fcf1d95" providerId="ADAL" clId="{C819714A-8099-4793-B4E9-5FBA8963394C}" dt="2022-06-18T06:26:13.301" v="4725" actId="478"/>
          <ac:spMkLst>
            <pc:docMk/>
            <pc:sldMk cId="3335360277" sldId="319"/>
            <ac:spMk id="1079" creationId="{00000000-0000-0000-0000-000000000000}"/>
          </ac:spMkLst>
        </pc:spChg>
      </pc:sldChg>
      <pc:sldChg chg="addSp delSp modSp mod">
        <pc:chgData name="Nguyễn Ngọc Quỳnh Giang" userId="faf7a752-504f-44f1-830f-b6980fcf1d95" providerId="ADAL" clId="{C819714A-8099-4793-B4E9-5FBA8963394C}" dt="2022-06-18T06:27:28.175" v="4755" actId="1076"/>
        <pc:sldMkLst>
          <pc:docMk/>
          <pc:sldMk cId="2729242131" sldId="320"/>
        </pc:sldMkLst>
        <pc:spChg chg="add del mod">
          <ac:chgData name="Nguyễn Ngọc Quỳnh Giang" userId="faf7a752-504f-44f1-830f-b6980fcf1d95" providerId="ADAL" clId="{C819714A-8099-4793-B4E9-5FBA8963394C}" dt="2022-06-18T06:26:25.111" v="4729" actId="478"/>
          <ac:spMkLst>
            <pc:docMk/>
            <pc:sldMk cId="2729242131" sldId="320"/>
            <ac:spMk id="3" creationId="{790EB61A-7C8E-3D0E-53CA-AAA0D14F158A}"/>
          </ac:spMkLst>
        </pc:spChg>
        <pc:spChg chg="add mod">
          <ac:chgData name="Nguyễn Ngọc Quỳnh Giang" userId="faf7a752-504f-44f1-830f-b6980fcf1d95" providerId="ADAL" clId="{C819714A-8099-4793-B4E9-5FBA8963394C}" dt="2022-06-18T06:26:39.373" v="4751" actId="1076"/>
          <ac:spMkLst>
            <pc:docMk/>
            <pc:sldMk cId="2729242131" sldId="320"/>
            <ac:spMk id="5" creationId="{E1804B5A-E21B-90E8-699C-E7696D9EC877}"/>
          </ac:spMkLst>
        </pc:spChg>
        <pc:spChg chg="add mod">
          <ac:chgData name="Nguyễn Ngọc Quỳnh Giang" userId="faf7a752-504f-44f1-830f-b6980fcf1d95" providerId="ADAL" clId="{C819714A-8099-4793-B4E9-5FBA8963394C}" dt="2022-06-18T06:27:28.175" v="4755" actId="1076"/>
          <ac:spMkLst>
            <pc:docMk/>
            <pc:sldMk cId="2729242131" sldId="320"/>
            <ac:spMk id="6" creationId="{A12856E7-AD0B-613E-6135-C74761FD5AD5}"/>
          </ac:spMkLst>
        </pc:spChg>
        <pc:spChg chg="del">
          <ac:chgData name="Nguyễn Ngọc Quỳnh Giang" userId="faf7a752-504f-44f1-830f-b6980fcf1d95" providerId="ADAL" clId="{C819714A-8099-4793-B4E9-5FBA8963394C}" dt="2022-06-18T06:26:20.018" v="4728" actId="478"/>
          <ac:spMkLst>
            <pc:docMk/>
            <pc:sldMk cId="2729242131" sldId="320"/>
            <ac:spMk id="1079" creationId="{00000000-0000-0000-0000-000000000000}"/>
          </ac:spMkLst>
        </pc:spChg>
      </pc:sldChg>
      <pc:sldChg chg="modSp mod">
        <pc:chgData name="Nguyễn Ngọc Quỳnh Giang" userId="faf7a752-504f-44f1-830f-b6980fcf1d95" providerId="ADAL" clId="{C819714A-8099-4793-B4E9-5FBA8963394C}" dt="2022-06-18T06:30:57.108" v="4780" actId="1036"/>
        <pc:sldMkLst>
          <pc:docMk/>
          <pc:sldMk cId="3606390695" sldId="321"/>
        </pc:sldMkLst>
        <pc:spChg chg="mod">
          <ac:chgData name="Nguyễn Ngọc Quỳnh Giang" userId="faf7a752-504f-44f1-830f-b6980fcf1d95" providerId="ADAL" clId="{C819714A-8099-4793-B4E9-5FBA8963394C}" dt="2022-06-18T06:30:53.452" v="4779" actId="255"/>
          <ac:spMkLst>
            <pc:docMk/>
            <pc:sldMk cId="3606390695" sldId="321"/>
            <ac:spMk id="506" creationId="{00000000-0000-0000-0000-000000000000}"/>
          </ac:spMkLst>
        </pc:spChg>
        <pc:spChg chg="mod">
          <ac:chgData name="Nguyễn Ngọc Quỳnh Giang" userId="faf7a752-504f-44f1-830f-b6980fcf1d95" providerId="ADAL" clId="{C819714A-8099-4793-B4E9-5FBA8963394C}" dt="2022-06-18T06:30:57.108" v="4780" actId="1036"/>
          <ac:spMkLst>
            <pc:docMk/>
            <pc:sldMk cId="3606390695" sldId="321"/>
            <ac:spMk id="507" creationId="{00000000-0000-0000-0000-000000000000}"/>
          </ac:spMkLst>
        </pc:spChg>
      </pc:sldChg>
    </pc:docChg>
  </pc:docChgLst>
  <pc:docChgLst>
    <pc:chgData name="Ngân Lâm Thanh" userId="6be8092c-0ad2-456a-bd70-44d03edc6d67" providerId="ADAL" clId="{548A3B6B-D4E8-4DFB-91A4-A655BCBAB18A}"/>
    <pc:docChg chg="modSld">
      <pc:chgData name="Ngân Lâm Thanh" userId="6be8092c-0ad2-456a-bd70-44d03edc6d67" providerId="ADAL" clId="{548A3B6B-D4E8-4DFB-91A4-A655BCBAB18A}" dt="2022-06-17T16:05:18.691" v="3" actId="20577"/>
      <pc:docMkLst>
        <pc:docMk/>
      </pc:docMkLst>
      <pc:sldChg chg="modSp mod">
        <pc:chgData name="Ngân Lâm Thanh" userId="6be8092c-0ad2-456a-bd70-44d03edc6d67" providerId="ADAL" clId="{548A3B6B-D4E8-4DFB-91A4-A655BCBAB18A}" dt="2022-06-17T16:05:18.691" v="3" actId="20577"/>
        <pc:sldMkLst>
          <pc:docMk/>
          <pc:sldMk cId="0" sldId="256"/>
        </pc:sldMkLst>
        <pc:spChg chg="mod">
          <ac:chgData name="Ngân Lâm Thanh" userId="6be8092c-0ad2-456a-bd70-44d03edc6d67" providerId="ADAL" clId="{548A3B6B-D4E8-4DFB-91A4-A655BCBAB18A}" dt="2022-06-17T16:05:18.691" v="3" actId="20577"/>
          <ac:spMkLst>
            <pc:docMk/>
            <pc:sldMk cId="0" sldId="256"/>
            <ac:spMk id="435" creationId="{00000000-0000-0000-0000-000000000000}"/>
          </ac:spMkLst>
        </pc:spChg>
      </pc:sldChg>
    </pc:docChg>
  </pc:docChgLst>
  <pc:docChgLst>
    <pc:chgData name="Nguyễn Ngọc Quỳnh Giang" userId="faf7a752-504f-44f1-830f-b6980fcf1d95" providerId="ADAL" clId="{AC95699E-C375-4711-8C44-82403174571B}"/>
    <pc:docChg chg="undo custSel addSld delSld modSld sldOrd">
      <pc:chgData name="Nguyễn Ngọc Quỳnh Giang" userId="faf7a752-504f-44f1-830f-b6980fcf1d95" providerId="ADAL" clId="{AC95699E-C375-4711-8C44-82403174571B}" dt="2022-06-14T18:07:10.986" v="10999" actId="20577"/>
      <pc:docMkLst>
        <pc:docMk/>
      </pc:docMkLst>
      <pc:sldChg chg="addSp delSp modSp mod">
        <pc:chgData name="Nguyễn Ngọc Quỳnh Giang" userId="faf7a752-504f-44f1-830f-b6980fcf1d95" providerId="ADAL" clId="{AC95699E-C375-4711-8C44-82403174571B}" dt="2022-06-05T10:31:17.136" v="490" actId="255"/>
        <pc:sldMkLst>
          <pc:docMk/>
          <pc:sldMk cId="0" sldId="256"/>
        </pc:sldMkLst>
        <pc:spChg chg="add del mod">
          <ac:chgData name="Nguyễn Ngọc Quỳnh Giang" userId="faf7a752-504f-44f1-830f-b6980fcf1d95" providerId="ADAL" clId="{AC95699E-C375-4711-8C44-82403174571B}" dt="2022-06-05T10:25:32.065" v="171" actId="478"/>
          <ac:spMkLst>
            <pc:docMk/>
            <pc:sldMk cId="0" sldId="256"/>
            <ac:spMk id="29" creationId="{822D5338-4C9F-97FC-E022-E75632463380}"/>
          </ac:spMkLst>
        </pc:spChg>
        <pc:spChg chg="mod">
          <ac:chgData name="Nguyễn Ngọc Quỳnh Giang" userId="faf7a752-504f-44f1-830f-b6980fcf1d95" providerId="ADAL" clId="{AC95699E-C375-4711-8C44-82403174571B}" dt="2022-06-05T10:31:17.136" v="490" actId="255"/>
          <ac:spMkLst>
            <pc:docMk/>
            <pc:sldMk cId="0" sldId="256"/>
            <ac:spMk id="434" creationId="{00000000-0000-0000-0000-000000000000}"/>
          </ac:spMkLst>
        </pc:spChg>
        <pc:spChg chg="mod">
          <ac:chgData name="Nguyễn Ngọc Quỳnh Giang" userId="faf7a752-504f-44f1-830f-b6980fcf1d95" providerId="ADAL" clId="{AC95699E-C375-4711-8C44-82403174571B}" dt="2022-06-05T10:24:02.912" v="57" actId="20577"/>
          <ac:spMkLst>
            <pc:docMk/>
            <pc:sldMk cId="0" sldId="256"/>
            <ac:spMk id="435" creationId="{00000000-0000-0000-0000-000000000000}"/>
          </ac:spMkLst>
        </pc:spChg>
        <pc:spChg chg="add del">
          <ac:chgData name="Nguyễn Ngọc Quỳnh Giang" userId="faf7a752-504f-44f1-830f-b6980fcf1d95" providerId="ADAL" clId="{AC95699E-C375-4711-8C44-82403174571B}" dt="2022-06-05T10:25:28.424" v="169" actId="478"/>
          <ac:spMkLst>
            <pc:docMk/>
            <pc:sldMk cId="0" sldId="256"/>
            <ac:spMk id="436" creationId="{00000000-0000-0000-0000-000000000000}"/>
          </ac:spMkLst>
        </pc:spChg>
        <pc:spChg chg="add del">
          <ac:chgData name="Nguyễn Ngọc Quỳnh Giang" userId="faf7a752-504f-44f1-830f-b6980fcf1d95" providerId="ADAL" clId="{AC95699E-C375-4711-8C44-82403174571B}" dt="2022-06-05T10:25:28.424" v="169" actId="478"/>
          <ac:spMkLst>
            <pc:docMk/>
            <pc:sldMk cId="0" sldId="256"/>
            <ac:spMk id="441" creationId="{00000000-0000-0000-0000-000000000000}"/>
          </ac:spMkLst>
        </pc:spChg>
        <pc:spChg chg="add del mod">
          <ac:chgData name="Nguyễn Ngọc Quỳnh Giang" userId="faf7a752-504f-44f1-830f-b6980fcf1d95" providerId="ADAL" clId="{AC95699E-C375-4711-8C44-82403174571B}" dt="2022-06-05T10:25:28.049" v="168" actId="1076"/>
          <ac:spMkLst>
            <pc:docMk/>
            <pc:sldMk cId="0" sldId="256"/>
            <ac:spMk id="452" creationId="{00000000-0000-0000-0000-000000000000}"/>
          </ac:spMkLst>
        </pc:spChg>
        <pc:spChg chg="add del">
          <ac:chgData name="Nguyễn Ngọc Quỳnh Giang" userId="faf7a752-504f-44f1-830f-b6980fcf1d95" providerId="ADAL" clId="{AC95699E-C375-4711-8C44-82403174571B}" dt="2022-06-05T10:25:25.565" v="161" actId="478"/>
          <ac:spMkLst>
            <pc:docMk/>
            <pc:sldMk cId="0" sldId="256"/>
            <ac:spMk id="453" creationId="{00000000-0000-0000-0000-000000000000}"/>
          </ac:spMkLst>
        </pc:spChg>
        <pc:grpChg chg="mod">
          <ac:chgData name="Nguyễn Ngọc Quỳnh Giang" userId="faf7a752-504f-44f1-830f-b6980fcf1d95" providerId="ADAL" clId="{AC95699E-C375-4711-8C44-82403174571B}" dt="2022-06-05T10:25:25.830" v="162" actId="1076"/>
          <ac:grpSpMkLst>
            <pc:docMk/>
            <pc:sldMk cId="0" sldId="256"/>
            <ac:grpSpMk id="442" creationId="{00000000-0000-0000-0000-000000000000}"/>
          </ac:grpSpMkLst>
        </pc:grpChg>
        <pc:grpChg chg="add del mod">
          <ac:chgData name="Nguyễn Ngọc Quỳnh Giang" userId="faf7a752-504f-44f1-830f-b6980fcf1d95" providerId="ADAL" clId="{AC95699E-C375-4711-8C44-82403174571B}" dt="2022-06-05T10:25:27.346" v="166" actId="1076"/>
          <ac:grpSpMkLst>
            <pc:docMk/>
            <pc:sldMk cId="0" sldId="256"/>
            <ac:grpSpMk id="448" creationId="{00000000-0000-0000-0000-000000000000}"/>
          </ac:grpSpMkLst>
        </pc:grpChg>
        <pc:grpChg chg="add del">
          <ac:chgData name="Nguyễn Ngọc Quỳnh Giang" userId="faf7a752-504f-44f1-830f-b6980fcf1d95" providerId="ADAL" clId="{AC95699E-C375-4711-8C44-82403174571B}" dt="2022-06-05T10:25:25.034" v="160" actId="478"/>
          <ac:grpSpMkLst>
            <pc:docMk/>
            <pc:sldMk cId="0" sldId="256"/>
            <ac:grpSpMk id="454" creationId="{00000000-0000-0000-0000-000000000000}"/>
          </ac:grpSpMkLst>
        </pc:grpChg>
      </pc:sldChg>
      <pc:sldChg chg="addSp delSp modSp mod modAnim modNotesTx">
        <pc:chgData name="Nguyễn Ngọc Quỳnh Giang" userId="faf7a752-504f-44f1-830f-b6980fcf1d95" providerId="ADAL" clId="{AC95699E-C375-4711-8C44-82403174571B}" dt="2022-06-14T17:54:32.679" v="10230"/>
        <pc:sldMkLst>
          <pc:docMk/>
          <pc:sldMk cId="0" sldId="257"/>
        </pc:sldMkLst>
        <pc:spChg chg="add mod">
          <ac:chgData name="Nguyễn Ngọc Quỳnh Giang" userId="faf7a752-504f-44f1-830f-b6980fcf1d95" providerId="ADAL" clId="{AC95699E-C375-4711-8C44-82403174571B}" dt="2022-06-14T17:51:46.731" v="10207" actId="1076"/>
          <ac:spMkLst>
            <pc:docMk/>
            <pc:sldMk cId="0" sldId="257"/>
            <ac:spMk id="6" creationId="{96076813-7B8E-BDBD-4DE2-A2BE97EDA065}"/>
          </ac:spMkLst>
        </pc:spChg>
        <pc:spChg chg="mod">
          <ac:chgData name="Nguyễn Ngọc Quỳnh Giang" userId="faf7a752-504f-44f1-830f-b6980fcf1d95" providerId="ADAL" clId="{AC95699E-C375-4711-8C44-82403174571B}" dt="2022-06-14T17:52:56.790" v="10215" actId="1076"/>
          <ac:spMkLst>
            <pc:docMk/>
            <pc:sldMk cId="0" sldId="257"/>
            <ac:spMk id="465" creationId="{00000000-0000-0000-0000-000000000000}"/>
          </ac:spMkLst>
        </pc:spChg>
        <pc:spChg chg="mod">
          <ac:chgData name="Nguyễn Ngọc Quỳnh Giang" userId="faf7a752-504f-44f1-830f-b6980fcf1d95" providerId="ADAL" clId="{AC95699E-C375-4711-8C44-82403174571B}" dt="2022-06-05T10:30:28.889" v="480" actId="20577"/>
          <ac:spMkLst>
            <pc:docMk/>
            <pc:sldMk cId="0" sldId="257"/>
            <ac:spMk id="466" creationId="{00000000-0000-0000-0000-000000000000}"/>
          </ac:spMkLst>
        </pc:spChg>
        <pc:picChg chg="add del mod">
          <ac:chgData name="Nguyễn Ngọc Quỳnh Giang" userId="faf7a752-504f-44f1-830f-b6980fcf1d95" providerId="ADAL" clId="{AC95699E-C375-4711-8C44-82403174571B}" dt="2022-06-14T17:33:16.593" v="9235" actId="478"/>
          <ac:picMkLst>
            <pc:docMk/>
            <pc:sldMk cId="0" sldId="257"/>
            <ac:picMk id="3" creationId="{C6B04B2D-393E-4AB0-E762-92E060A26C2B}"/>
          </ac:picMkLst>
        </pc:picChg>
        <pc:picChg chg="add del mod">
          <ac:chgData name="Nguyễn Ngọc Quỳnh Giang" userId="faf7a752-504f-44f1-830f-b6980fcf1d95" providerId="ADAL" clId="{AC95699E-C375-4711-8C44-82403174571B}" dt="2022-06-07T15:03:12.514" v="3348" actId="478"/>
          <ac:picMkLst>
            <pc:docMk/>
            <pc:sldMk cId="0" sldId="257"/>
            <ac:picMk id="4" creationId="{544CFCEC-38AE-1E28-87B8-C3B90AFAA769}"/>
          </ac:picMkLst>
        </pc:picChg>
        <pc:picChg chg="add mod">
          <ac:chgData name="Nguyễn Ngọc Quỳnh Giang" userId="faf7a752-504f-44f1-830f-b6980fcf1d95" providerId="ADAL" clId="{AC95699E-C375-4711-8C44-82403174571B}" dt="2022-06-14T17:33:32.111" v="9243" actId="14100"/>
          <ac:picMkLst>
            <pc:docMk/>
            <pc:sldMk cId="0" sldId="257"/>
            <ac:picMk id="5" creationId="{754067F8-E748-FAF2-37A5-039F2F072B17}"/>
          </ac:picMkLst>
        </pc:picChg>
      </pc:sldChg>
      <pc:sldChg chg="modSp mod ord modNotes">
        <pc:chgData name="Nguyễn Ngọc Quỳnh Giang" userId="faf7a752-504f-44f1-830f-b6980fcf1d95" providerId="ADAL" clId="{AC95699E-C375-4711-8C44-82403174571B}" dt="2022-06-05T10:31:47.950" v="497" actId="1076"/>
        <pc:sldMkLst>
          <pc:docMk/>
          <pc:sldMk cId="0" sldId="258"/>
        </pc:sldMkLst>
        <pc:spChg chg="mod">
          <ac:chgData name="Nguyễn Ngọc Quỳnh Giang" userId="faf7a752-504f-44f1-830f-b6980fcf1d95" providerId="ADAL" clId="{AC95699E-C375-4711-8C44-82403174571B}" dt="2022-06-05T10:31:32.451" v="493" actId="255"/>
          <ac:spMkLst>
            <pc:docMk/>
            <pc:sldMk cId="0" sldId="258"/>
            <ac:spMk id="471" creationId="{00000000-0000-0000-0000-000000000000}"/>
          </ac:spMkLst>
        </pc:spChg>
        <pc:spChg chg="mod">
          <ac:chgData name="Nguyễn Ngọc Quỳnh Giang" userId="faf7a752-504f-44f1-830f-b6980fcf1d95" providerId="ADAL" clId="{AC95699E-C375-4711-8C44-82403174571B}" dt="2022-06-05T10:31:39.857" v="495" actId="255"/>
          <ac:spMkLst>
            <pc:docMk/>
            <pc:sldMk cId="0" sldId="258"/>
            <ac:spMk id="472" creationId="{00000000-0000-0000-0000-000000000000}"/>
          </ac:spMkLst>
        </pc:spChg>
        <pc:spChg chg="mod">
          <ac:chgData name="Nguyễn Ngọc Quỳnh Giang" userId="faf7a752-504f-44f1-830f-b6980fcf1d95" providerId="ADAL" clId="{AC95699E-C375-4711-8C44-82403174571B}" dt="2022-06-05T10:31:39.857" v="495" actId="255"/>
          <ac:spMkLst>
            <pc:docMk/>
            <pc:sldMk cId="0" sldId="258"/>
            <ac:spMk id="473" creationId="{00000000-0000-0000-0000-000000000000}"/>
          </ac:spMkLst>
        </pc:spChg>
        <pc:spChg chg="mod">
          <ac:chgData name="Nguyễn Ngọc Quỳnh Giang" userId="faf7a752-504f-44f1-830f-b6980fcf1d95" providerId="ADAL" clId="{AC95699E-C375-4711-8C44-82403174571B}" dt="2022-06-05T10:31:39.857" v="495" actId="255"/>
          <ac:spMkLst>
            <pc:docMk/>
            <pc:sldMk cId="0" sldId="258"/>
            <ac:spMk id="474" creationId="{00000000-0000-0000-0000-000000000000}"/>
          </ac:spMkLst>
        </pc:spChg>
        <pc:spChg chg="mod">
          <ac:chgData name="Nguyễn Ngọc Quỳnh Giang" userId="faf7a752-504f-44f1-830f-b6980fcf1d95" providerId="ADAL" clId="{AC95699E-C375-4711-8C44-82403174571B}" dt="2022-06-05T10:31:44.577" v="496" actId="1076"/>
          <ac:spMkLst>
            <pc:docMk/>
            <pc:sldMk cId="0" sldId="258"/>
            <ac:spMk id="475" creationId="{00000000-0000-0000-0000-000000000000}"/>
          </ac:spMkLst>
        </pc:spChg>
        <pc:spChg chg="mod">
          <ac:chgData name="Nguyễn Ngọc Quỳnh Giang" userId="faf7a752-504f-44f1-830f-b6980fcf1d95" providerId="ADAL" clId="{AC95699E-C375-4711-8C44-82403174571B}" dt="2022-06-05T10:31:34.200" v="494" actId="255"/>
          <ac:spMkLst>
            <pc:docMk/>
            <pc:sldMk cId="0" sldId="258"/>
            <ac:spMk id="476" creationId="{00000000-0000-0000-0000-000000000000}"/>
          </ac:spMkLst>
        </pc:spChg>
        <pc:spChg chg="mod">
          <ac:chgData name="Nguyễn Ngọc Quỳnh Giang" userId="faf7a752-504f-44f1-830f-b6980fcf1d95" providerId="ADAL" clId="{AC95699E-C375-4711-8C44-82403174571B}" dt="2022-06-05T10:31:47.950" v="497" actId="1076"/>
          <ac:spMkLst>
            <pc:docMk/>
            <pc:sldMk cId="0" sldId="258"/>
            <ac:spMk id="477" creationId="{00000000-0000-0000-0000-000000000000}"/>
          </ac:spMkLst>
        </pc:spChg>
        <pc:spChg chg="mod">
          <ac:chgData name="Nguyễn Ngọc Quỳnh Giang" userId="faf7a752-504f-44f1-830f-b6980fcf1d95" providerId="ADAL" clId="{AC95699E-C375-4711-8C44-82403174571B}" dt="2022-06-05T10:31:34.200" v="494" actId="255"/>
          <ac:spMkLst>
            <pc:docMk/>
            <pc:sldMk cId="0" sldId="258"/>
            <ac:spMk id="478" creationId="{00000000-0000-0000-0000-000000000000}"/>
          </ac:spMkLst>
        </pc:spChg>
        <pc:spChg chg="mod">
          <ac:chgData name="Nguyễn Ngọc Quỳnh Giang" userId="faf7a752-504f-44f1-830f-b6980fcf1d95" providerId="ADAL" clId="{AC95699E-C375-4711-8C44-82403174571B}" dt="2022-06-05T10:26:07.052" v="213" actId="20577"/>
          <ac:spMkLst>
            <pc:docMk/>
            <pc:sldMk cId="0" sldId="258"/>
            <ac:spMk id="479" creationId="{00000000-0000-0000-0000-000000000000}"/>
          </ac:spMkLst>
        </pc:spChg>
        <pc:spChg chg="mod">
          <ac:chgData name="Nguyễn Ngọc Quỳnh Giang" userId="faf7a752-504f-44f1-830f-b6980fcf1d95" providerId="ADAL" clId="{AC95699E-C375-4711-8C44-82403174571B}" dt="2022-06-05T10:31:34.200" v="494" actId="255"/>
          <ac:spMkLst>
            <pc:docMk/>
            <pc:sldMk cId="0" sldId="258"/>
            <ac:spMk id="480" creationId="{00000000-0000-0000-0000-000000000000}"/>
          </ac:spMkLst>
        </pc:spChg>
        <pc:spChg chg="mod">
          <ac:chgData name="Nguyễn Ngọc Quỳnh Giang" userId="faf7a752-504f-44f1-830f-b6980fcf1d95" providerId="ADAL" clId="{AC95699E-C375-4711-8C44-82403174571B}" dt="2022-06-05T10:31:34.200" v="494" actId="255"/>
          <ac:spMkLst>
            <pc:docMk/>
            <pc:sldMk cId="0" sldId="258"/>
            <ac:spMk id="488" creationId="{00000000-0000-0000-0000-000000000000}"/>
          </ac:spMkLst>
        </pc:spChg>
      </pc:sldChg>
      <pc:sldChg chg="addSp delSp modSp mod modNotesTx">
        <pc:chgData name="Nguyễn Ngọc Quỳnh Giang" userId="faf7a752-504f-44f1-830f-b6980fcf1d95" providerId="ADAL" clId="{AC95699E-C375-4711-8C44-82403174571B}" dt="2022-06-14T16:55:43.944" v="9234" actId="1036"/>
        <pc:sldMkLst>
          <pc:docMk/>
          <pc:sldMk cId="0" sldId="259"/>
        </pc:sldMkLst>
        <pc:spChg chg="mod">
          <ac:chgData name="Nguyễn Ngọc Quỳnh Giang" userId="faf7a752-504f-44f1-830f-b6980fcf1d95" providerId="ADAL" clId="{AC95699E-C375-4711-8C44-82403174571B}" dt="2022-06-07T15:04:49.552" v="3367" actId="1076"/>
          <ac:spMkLst>
            <pc:docMk/>
            <pc:sldMk cId="0" sldId="259"/>
            <ac:spMk id="506" creationId="{00000000-0000-0000-0000-000000000000}"/>
          </ac:spMkLst>
        </pc:spChg>
        <pc:spChg chg="mod">
          <ac:chgData name="Nguyễn Ngọc Quỳnh Giang" userId="faf7a752-504f-44f1-830f-b6980fcf1d95" providerId="ADAL" clId="{AC95699E-C375-4711-8C44-82403174571B}" dt="2022-06-14T16:55:43.944" v="9234" actId="1036"/>
          <ac:spMkLst>
            <pc:docMk/>
            <pc:sldMk cId="0" sldId="259"/>
            <ac:spMk id="507" creationId="{00000000-0000-0000-0000-000000000000}"/>
          </ac:spMkLst>
        </pc:spChg>
        <pc:grpChg chg="mod">
          <ac:chgData name="Nguyễn Ngọc Quỳnh Giang" userId="faf7a752-504f-44f1-830f-b6980fcf1d95" providerId="ADAL" clId="{AC95699E-C375-4711-8C44-82403174571B}" dt="2022-06-05T10:35:50.847" v="771" actId="14100"/>
          <ac:grpSpMkLst>
            <pc:docMk/>
            <pc:sldMk cId="0" sldId="259"/>
            <ac:grpSpMk id="508" creationId="{00000000-0000-0000-0000-000000000000}"/>
          </ac:grpSpMkLst>
        </pc:grpChg>
        <pc:grpChg chg="mod">
          <ac:chgData name="Nguyễn Ngọc Quỳnh Giang" userId="faf7a752-504f-44f1-830f-b6980fcf1d95" providerId="ADAL" clId="{AC95699E-C375-4711-8C44-82403174571B}" dt="2022-06-05T10:35:53.785" v="772" actId="14100"/>
          <ac:grpSpMkLst>
            <pc:docMk/>
            <pc:sldMk cId="0" sldId="259"/>
            <ac:grpSpMk id="528" creationId="{00000000-0000-0000-0000-000000000000}"/>
          </ac:grpSpMkLst>
        </pc:grpChg>
        <pc:grpChg chg="del">
          <ac:chgData name="Nguyễn Ngọc Quỳnh Giang" userId="faf7a752-504f-44f1-830f-b6980fcf1d95" providerId="ADAL" clId="{AC95699E-C375-4711-8C44-82403174571B}" dt="2022-06-05T10:35:43.887" v="769" actId="478"/>
          <ac:grpSpMkLst>
            <pc:docMk/>
            <pc:sldMk cId="0" sldId="259"/>
            <ac:grpSpMk id="534" creationId="{00000000-0000-0000-0000-000000000000}"/>
          </ac:grpSpMkLst>
        </pc:grpChg>
        <pc:picChg chg="add mod">
          <ac:chgData name="Nguyễn Ngọc Quỳnh Giang" userId="faf7a752-504f-44f1-830f-b6980fcf1d95" providerId="ADAL" clId="{AC95699E-C375-4711-8C44-82403174571B}" dt="2022-06-05T10:36:09.598" v="778" actId="14100"/>
          <ac:picMkLst>
            <pc:docMk/>
            <pc:sldMk cId="0" sldId="259"/>
            <ac:picMk id="63" creationId="{9634C4B9-E304-4A30-EC92-69753B4B3B25}"/>
          </ac:picMkLst>
        </pc:picChg>
      </pc:sldChg>
      <pc:sldChg chg="modSp mod">
        <pc:chgData name="Nguyễn Ngọc Quỳnh Giang" userId="faf7a752-504f-44f1-830f-b6980fcf1d95" providerId="ADAL" clId="{AC95699E-C375-4711-8C44-82403174571B}" dt="2022-06-05T10:49:43.968" v="1486" actId="1076"/>
        <pc:sldMkLst>
          <pc:docMk/>
          <pc:sldMk cId="0" sldId="261"/>
        </pc:sldMkLst>
        <pc:spChg chg="mod">
          <ac:chgData name="Nguyễn Ngọc Quỳnh Giang" userId="faf7a752-504f-44f1-830f-b6980fcf1d95" providerId="ADAL" clId="{AC95699E-C375-4711-8C44-82403174571B}" dt="2022-06-05T10:49:43.968" v="1486" actId="1076"/>
          <ac:spMkLst>
            <pc:docMk/>
            <pc:sldMk cId="0" sldId="261"/>
            <ac:spMk id="608" creationId="{00000000-0000-0000-0000-000000000000}"/>
          </ac:spMkLst>
        </pc:spChg>
        <pc:grpChg chg="mod">
          <ac:chgData name="Nguyễn Ngọc Quỳnh Giang" userId="faf7a752-504f-44f1-830f-b6980fcf1d95" providerId="ADAL" clId="{AC95699E-C375-4711-8C44-82403174571B}" dt="2022-06-05T10:49:29.036" v="1484" actId="1076"/>
          <ac:grpSpMkLst>
            <pc:docMk/>
            <pc:sldMk cId="0" sldId="261"/>
            <ac:grpSpMk id="636" creationId="{00000000-0000-0000-0000-000000000000}"/>
          </ac:grpSpMkLst>
        </pc:grpChg>
      </pc:sldChg>
      <pc:sldChg chg="modSp mod ord">
        <pc:chgData name="Nguyễn Ngọc Quỳnh Giang" userId="faf7a752-504f-44f1-830f-b6980fcf1d95" providerId="ADAL" clId="{AC95699E-C375-4711-8C44-82403174571B}" dt="2022-06-05T11:06:32.478" v="3160"/>
        <pc:sldMkLst>
          <pc:docMk/>
          <pc:sldMk cId="0" sldId="263"/>
        </pc:sldMkLst>
        <pc:spChg chg="mod">
          <ac:chgData name="Nguyễn Ngọc Quỳnh Giang" userId="faf7a752-504f-44f1-830f-b6980fcf1d95" providerId="ADAL" clId="{AC95699E-C375-4711-8C44-82403174571B}" dt="2022-06-05T11:02:18.207" v="3059" actId="20577"/>
          <ac:spMkLst>
            <pc:docMk/>
            <pc:sldMk cId="0" sldId="263"/>
            <ac:spMk id="687" creationId="{00000000-0000-0000-0000-000000000000}"/>
          </ac:spMkLst>
        </pc:spChg>
        <pc:spChg chg="mod">
          <ac:chgData name="Nguyễn Ngọc Quỳnh Giang" userId="faf7a752-504f-44f1-830f-b6980fcf1d95" providerId="ADAL" clId="{AC95699E-C375-4711-8C44-82403174571B}" dt="2022-06-05T11:02:31.996" v="3107" actId="20577"/>
          <ac:spMkLst>
            <pc:docMk/>
            <pc:sldMk cId="0" sldId="263"/>
            <ac:spMk id="688" creationId="{00000000-0000-0000-0000-000000000000}"/>
          </ac:spMkLst>
        </pc:spChg>
        <pc:spChg chg="mod">
          <ac:chgData name="Nguyễn Ngọc Quỳnh Giang" userId="faf7a752-504f-44f1-830f-b6980fcf1d95" providerId="ADAL" clId="{AC95699E-C375-4711-8C44-82403174571B}" dt="2022-06-05T11:03:56.803" v="3109" actId="20577"/>
          <ac:spMkLst>
            <pc:docMk/>
            <pc:sldMk cId="0" sldId="263"/>
            <ac:spMk id="690" creationId="{00000000-0000-0000-0000-000000000000}"/>
          </ac:spMkLst>
        </pc:spChg>
      </pc:sldChg>
      <pc:sldChg chg="addSp delSp mod">
        <pc:chgData name="Nguyễn Ngọc Quỳnh Giang" userId="faf7a752-504f-44f1-830f-b6980fcf1d95" providerId="ADAL" clId="{AC95699E-C375-4711-8C44-82403174571B}" dt="2022-06-05T10:39:48.792" v="1157" actId="478"/>
        <pc:sldMkLst>
          <pc:docMk/>
          <pc:sldMk cId="0" sldId="264"/>
        </pc:sldMkLst>
        <pc:picChg chg="add del">
          <ac:chgData name="Nguyễn Ngọc Quỳnh Giang" userId="faf7a752-504f-44f1-830f-b6980fcf1d95" providerId="ADAL" clId="{AC95699E-C375-4711-8C44-82403174571B}" dt="2022-06-05T10:39:48.792" v="1157" actId="478"/>
          <ac:picMkLst>
            <pc:docMk/>
            <pc:sldMk cId="0" sldId="264"/>
            <ac:picMk id="700" creationId="{00000000-0000-0000-0000-000000000000}"/>
          </ac:picMkLst>
        </pc:picChg>
      </pc:sldChg>
      <pc:sldChg chg="modSp mod ord modNotes">
        <pc:chgData name="Nguyễn Ngọc Quỳnh Giang" userId="faf7a752-504f-44f1-830f-b6980fcf1d95" providerId="ADAL" clId="{AC95699E-C375-4711-8C44-82403174571B}" dt="2022-06-05T11:06:57.642" v="3168" actId="20577"/>
        <pc:sldMkLst>
          <pc:docMk/>
          <pc:sldMk cId="0" sldId="268"/>
        </pc:sldMkLst>
        <pc:spChg chg="mod">
          <ac:chgData name="Nguyễn Ngọc Quỳnh Giang" userId="faf7a752-504f-44f1-830f-b6980fcf1d95" providerId="ADAL" clId="{AC95699E-C375-4711-8C44-82403174571B}" dt="2022-06-05T11:06:57.642" v="3168" actId="20577"/>
          <ac:spMkLst>
            <pc:docMk/>
            <pc:sldMk cId="0" sldId="268"/>
            <ac:spMk id="1079" creationId="{00000000-0000-0000-0000-000000000000}"/>
          </ac:spMkLst>
        </pc:spChg>
      </pc:sldChg>
      <pc:sldChg chg="modSp mod">
        <pc:chgData name="Nguyễn Ngọc Quỳnh Giang" userId="faf7a752-504f-44f1-830f-b6980fcf1d95" providerId="ADAL" clId="{AC95699E-C375-4711-8C44-82403174571B}" dt="2022-06-05T10:39:25.337" v="1155" actId="1076"/>
        <pc:sldMkLst>
          <pc:docMk/>
          <pc:sldMk cId="0" sldId="277"/>
        </pc:sldMkLst>
        <pc:grpChg chg="mod">
          <ac:chgData name="Nguyễn Ngọc Quỳnh Giang" userId="faf7a752-504f-44f1-830f-b6980fcf1d95" providerId="ADAL" clId="{AC95699E-C375-4711-8C44-82403174571B}" dt="2022-06-05T10:39:25.337" v="1155" actId="1076"/>
          <ac:grpSpMkLst>
            <pc:docMk/>
            <pc:sldMk cId="0" sldId="277"/>
            <ac:grpSpMk id="1330" creationId="{00000000-0000-0000-0000-000000000000}"/>
          </ac:grpSpMkLst>
        </pc:grpChg>
      </pc:sldChg>
      <pc:sldChg chg="modSp add mod ord">
        <pc:chgData name="Nguyễn Ngọc Quỳnh Giang" userId="faf7a752-504f-44f1-830f-b6980fcf1d95" providerId="ADAL" clId="{AC95699E-C375-4711-8C44-82403174571B}" dt="2022-06-05T10:35:18.538" v="733" actId="1076"/>
        <pc:sldMkLst>
          <pc:docMk/>
          <pc:sldMk cId="932974272" sldId="297"/>
        </pc:sldMkLst>
        <pc:spChg chg="mod">
          <ac:chgData name="Nguyễn Ngọc Quỳnh Giang" userId="faf7a752-504f-44f1-830f-b6980fcf1d95" providerId="ADAL" clId="{AC95699E-C375-4711-8C44-82403174571B}" dt="2022-06-05T10:34:45.671" v="676" actId="20577"/>
          <ac:spMkLst>
            <pc:docMk/>
            <pc:sldMk cId="932974272" sldId="297"/>
            <ac:spMk id="471" creationId="{00000000-0000-0000-0000-000000000000}"/>
          </ac:spMkLst>
        </pc:spChg>
        <pc:spChg chg="mod">
          <ac:chgData name="Nguyễn Ngọc Quỳnh Giang" userId="faf7a752-504f-44f1-830f-b6980fcf1d95" providerId="ADAL" clId="{AC95699E-C375-4711-8C44-82403174571B}" dt="2022-06-05T10:35:06.642" v="731" actId="14100"/>
          <ac:spMkLst>
            <pc:docMk/>
            <pc:sldMk cId="932974272" sldId="297"/>
            <ac:spMk id="472" creationId="{00000000-0000-0000-0000-000000000000}"/>
          </ac:spMkLst>
        </pc:spChg>
        <pc:spChg chg="mod">
          <ac:chgData name="Nguyễn Ngọc Quỳnh Giang" userId="faf7a752-504f-44f1-830f-b6980fcf1d95" providerId="ADAL" clId="{AC95699E-C375-4711-8C44-82403174571B}" dt="2022-06-05T10:34:27.286" v="656" actId="1076"/>
          <ac:spMkLst>
            <pc:docMk/>
            <pc:sldMk cId="932974272" sldId="297"/>
            <ac:spMk id="473" creationId="{00000000-0000-0000-0000-000000000000}"/>
          </ac:spMkLst>
        </pc:spChg>
        <pc:spChg chg="mod">
          <ac:chgData name="Nguyễn Ngọc Quỳnh Giang" userId="faf7a752-504f-44f1-830f-b6980fcf1d95" providerId="ADAL" clId="{AC95699E-C375-4711-8C44-82403174571B}" dt="2022-06-05T10:33:57.780" v="611" actId="1076"/>
          <ac:spMkLst>
            <pc:docMk/>
            <pc:sldMk cId="932974272" sldId="297"/>
            <ac:spMk id="474" creationId="{00000000-0000-0000-0000-000000000000}"/>
          </ac:spMkLst>
        </pc:spChg>
        <pc:spChg chg="mod">
          <ac:chgData name="Nguyễn Ngọc Quỳnh Giang" userId="faf7a752-504f-44f1-830f-b6980fcf1d95" providerId="ADAL" clId="{AC95699E-C375-4711-8C44-82403174571B}" dt="2022-06-05T10:34:00.505" v="612" actId="1076"/>
          <ac:spMkLst>
            <pc:docMk/>
            <pc:sldMk cId="932974272" sldId="297"/>
            <ac:spMk id="475" creationId="{00000000-0000-0000-0000-000000000000}"/>
          </ac:spMkLst>
        </pc:spChg>
        <pc:spChg chg="mod">
          <ac:chgData name="Nguyễn Ngọc Quỳnh Giang" userId="faf7a752-504f-44f1-830f-b6980fcf1d95" providerId="ADAL" clId="{AC95699E-C375-4711-8C44-82403174571B}" dt="2022-06-05T10:35:18.538" v="733" actId="1076"/>
          <ac:spMkLst>
            <pc:docMk/>
            <pc:sldMk cId="932974272" sldId="297"/>
            <ac:spMk id="477" creationId="{00000000-0000-0000-0000-000000000000}"/>
          </ac:spMkLst>
        </pc:spChg>
        <pc:spChg chg="mod">
          <ac:chgData name="Nguyễn Ngọc Quỳnh Giang" userId="faf7a752-504f-44f1-830f-b6980fcf1d95" providerId="ADAL" clId="{AC95699E-C375-4711-8C44-82403174571B}" dt="2022-06-05T10:33:34.211" v="523" actId="20577"/>
          <ac:spMkLst>
            <pc:docMk/>
            <pc:sldMk cId="932974272" sldId="297"/>
            <ac:spMk id="479" creationId="{00000000-0000-0000-0000-000000000000}"/>
          </ac:spMkLst>
        </pc:spChg>
      </pc:sldChg>
      <pc:sldChg chg="add del">
        <pc:chgData name="Nguyễn Ngọc Quỳnh Giang" userId="faf7a752-504f-44f1-830f-b6980fcf1d95" providerId="ADAL" clId="{AC95699E-C375-4711-8C44-82403174571B}" dt="2022-06-05T10:25:59.442" v="183"/>
        <pc:sldMkLst>
          <pc:docMk/>
          <pc:sldMk cId="2352548359" sldId="297"/>
        </pc:sldMkLst>
      </pc:sldChg>
      <pc:sldChg chg="modSp add del mod">
        <pc:chgData name="Nguyễn Ngọc Quỳnh Giang" userId="faf7a752-504f-44f1-830f-b6980fcf1d95" providerId="ADAL" clId="{AC95699E-C375-4711-8C44-82403174571B}" dt="2022-06-05T10:25:58.739" v="182"/>
        <pc:sldMkLst>
          <pc:docMk/>
          <pc:sldMk cId="1593275354" sldId="298"/>
        </pc:sldMkLst>
        <pc:spChg chg="mod">
          <ac:chgData name="Nguyễn Ngọc Quỳnh Giang" userId="faf7a752-504f-44f1-830f-b6980fcf1d95" providerId="ADAL" clId="{AC95699E-C375-4711-8C44-82403174571B}" dt="2022-06-05T10:25:57.926" v="180" actId="1076"/>
          <ac:spMkLst>
            <pc:docMk/>
            <pc:sldMk cId="1593275354" sldId="298"/>
            <ac:spMk id="481" creationId="{00000000-0000-0000-0000-000000000000}"/>
          </ac:spMkLst>
        </pc:spChg>
        <pc:spChg chg="mod">
          <ac:chgData name="Nguyễn Ngọc Quỳnh Giang" userId="faf7a752-504f-44f1-830f-b6980fcf1d95" providerId="ADAL" clId="{AC95699E-C375-4711-8C44-82403174571B}" dt="2022-06-05T10:25:57.130" v="179" actId="1076"/>
          <ac:spMkLst>
            <pc:docMk/>
            <pc:sldMk cId="1593275354" sldId="298"/>
            <ac:spMk id="482" creationId="{00000000-0000-0000-0000-000000000000}"/>
          </ac:spMkLst>
        </pc:spChg>
        <pc:cxnChg chg="mod">
          <ac:chgData name="Nguyễn Ngọc Quỳnh Giang" userId="faf7a752-504f-44f1-830f-b6980fcf1d95" providerId="ADAL" clId="{AC95699E-C375-4711-8C44-82403174571B}" dt="2022-06-05T10:25:57.926" v="180" actId="1076"/>
          <ac:cxnSpMkLst>
            <pc:docMk/>
            <pc:sldMk cId="1593275354" sldId="298"/>
            <ac:cxnSpMk id="484" creationId="{00000000-0000-0000-0000-000000000000}"/>
          </ac:cxnSpMkLst>
        </pc:cxnChg>
        <pc:cxnChg chg="mod">
          <ac:chgData name="Nguyễn Ngọc Quỳnh Giang" userId="faf7a752-504f-44f1-830f-b6980fcf1d95" providerId="ADAL" clId="{AC95699E-C375-4711-8C44-82403174571B}" dt="2022-06-05T10:25:57.130" v="179" actId="1076"/>
          <ac:cxnSpMkLst>
            <pc:docMk/>
            <pc:sldMk cId="1593275354" sldId="298"/>
            <ac:cxnSpMk id="485" creationId="{00000000-0000-0000-0000-000000000000}"/>
          </ac:cxnSpMkLst>
        </pc:cxnChg>
      </pc:sldChg>
      <pc:sldChg chg="addSp delSp modSp add mod">
        <pc:chgData name="Nguyễn Ngọc Quỳnh Giang" userId="faf7a752-504f-44f1-830f-b6980fcf1d95" providerId="ADAL" clId="{AC95699E-C375-4711-8C44-82403174571B}" dt="2022-06-05T10:29:10.497" v="461" actId="1076"/>
        <pc:sldMkLst>
          <pc:docMk/>
          <pc:sldMk cId="1791966032" sldId="298"/>
        </pc:sldMkLst>
        <pc:spChg chg="add del mod">
          <ac:chgData name="Nguyễn Ngọc Quỳnh Giang" userId="faf7a752-504f-44f1-830f-b6980fcf1d95" providerId="ADAL" clId="{AC95699E-C375-4711-8C44-82403174571B}" dt="2022-06-05T10:28:05.696" v="397" actId="478"/>
          <ac:spMkLst>
            <pc:docMk/>
            <pc:sldMk cId="1791966032" sldId="298"/>
            <ac:spMk id="3" creationId="{7797B1C1-32F1-AADA-068C-BCC79AC05EEC}"/>
          </ac:spMkLst>
        </pc:spChg>
        <pc:spChg chg="add del mod">
          <ac:chgData name="Nguyễn Ngọc Quỳnh Giang" userId="faf7a752-504f-44f1-830f-b6980fcf1d95" providerId="ADAL" clId="{AC95699E-C375-4711-8C44-82403174571B}" dt="2022-06-05T10:28:19.856" v="422" actId="478"/>
          <ac:spMkLst>
            <pc:docMk/>
            <pc:sldMk cId="1791966032" sldId="298"/>
            <ac:spMk id="5" creationId="{342BF2FD-7189-6021-1283-E97669F038DF}"/>
          </ac:spMkLst>
        </pc:spChg>
        <pc:spChg chg="add del mod">
          <ac:chgData name="Nguyễn Ngọc Quỳnh Giang" userId="faf7a752-504f-44f1-830f-b6980fcf1d95" providerId="ADAL" clId="{AC95699E-C375-4711-8C44-82403174571B}" dt="2022-06-05T10:28:31.382" v="426" actId="478"/>
          <ac:spMkLst>
            <pc:docMk/>
            <pc:sldMk cId="1791966032" sldId="298"/>
            <ac:spMk id="7" creationId="{7FE55C75-1B4F-2946-F571-2909B89D6352}"/>
          </ac:spMkLst>
        </pc:spChg>
        <pc:spChg chg="add del mod">
          <ac:chgData name="Nguyễn Ngọc Quỳnh Giang" userId="faf7a752-504f-44f1-830f-b6980fcf1d95" providerId="ADAL" clId="{AC95699E-C375-4711-8C44-82403174571B}" dt="2022-06-05T10:28:50.970" v="452" actId="478"/>
          <ac:spMkLst>
            <pc:docMk/>
            <pc:sldMk cId="1791966032" sldId="298"/>
            <ac:spMk id="9" creationId="{0CD6EF09-A29E-9FDE-4A9B-70AB1E6FE8C5}"/>
          </ac:spMkLst>
        </pc:spChg>
        <pc:spChg chg="mod">
          <ac:chgData name="Nguyễn Ngọc Quỳnh Giang" userId="faf7a752-504f-44f1-830f-b6980fcf1d95" providerId="ADAL" clId="{AC95699E-C375-4711-8C44-82403174571B}" dt="2022-06-05T10:27:56.163" v="377" actId="20577"/>
          <ac:spMkLst>
            <pc:docMk/>
            <pc:sldMk cId="1791966032" sldId="298"/>
            <ac:spMk id="600" creationId="{00000000-0000-0000-0000-000000000000}"/>
          </ac:spMkLst>
        </pc:spChg>
        <pc:spChg chg="mod">
          <ac:chgData name="Nguyễn Ngọc Quỳnh Giang" userId="faf7a752-504f-44f1-830f-b6980fcf1d95" providerId="ADAL" clId="{AC95699E-C375-4711-8C44-82403174571B}" dt="2022-06-05T10:28:26.539" v="423" actId="1076"/>
          <ac:spMkLst>
            <pc:docMk/>
            <pc:sldMk cId="1791966032" sldId="298"/>
            <ac:spMk id="601" creationId="{00000000-0000-0000-0000-000000000000}"/>
          </ac:spMkLst>
        </pc:spChg>
        <pc:spChg chg="mod">
          <ac:chgData name="Nguyễn Ngọc Quỳnh Giang" userId="faf7a752-504f-44f1-830f-b6980fcf1d95" providerId="ADAL" clId="{AC95699E-C375-4711-8C44-82403174571B}" dt="2022-06-05T10:28:42.744" v="450" actId="20577"/>
          <ac:spMkLst>
            <pc:docMk/>
            <pc:sldMk cId="1791966032" sldId="298"/>
            <ac:spMk id="602" creationId="{00000000-0000-0000-0000-000000000000}"/>
          </ac:spMkLst>
        </pc:spChg>
        <pc:spChg chg="del">
          <ac:chgData name="Nguyễn Ngọc Quỳnh Giang" userId="faf7a752-504f-44f1-830f-b6980fcf1d95" providerId="ADAL" clId="{AC95699E-C375-4711-8C44-82403174571B}" dt="2022-06-05T10:28:49.688" v="451" actId="478"/>
          <ac:spMkLst>
            <pc:docMk/>
            <pc:sldMk cId="1791966032" sldId="298"/>
            <ac:spMk id="603" creationId="{00000000-0000-0000-0000-000000000000}"/>
          </ac:spMkLst>
        </pc:spChg>
        <pc:spChg chg="mod">
          <ac:chgData name="Nguyễn Ngọc Quỳnh Giang" userId="faf7a752-504f-44f1-830f-b6980fcf1d95" providerId="ADAL" clId="{AC95699E-C375-4711-8C44-82403174571B}" dt="2022-06-05T10:28:09.134" v="398" actId="1076"/>
          <ac:spMkLst>
            <pc:docMk/>
            <pc:sldMk cId="1791966032" sldId="298"/>
            <ac:spMk id="604" creationId="{00000000-0000-0000-0000-000000000000}"/>
          </ac:spMkLst>
        </pc:spChg>
        <pc:spChg chg="del">
          <ac:chgData name="Nguyễn Ngọc Quỳnh Giang" userId="faf7a752-504f-44f1-830f-b6980fcf1d95" providerId="ADAL" clId="{AC95699E-C375-4711-8C44-82403174571B}" dt="2022-06-05T10:28:04.240" v="396" actId="478"/>
          <ac:spMkLst>
            <pc:docMk/>
            <pc:sldMk cId="1791966032" sldId="298"/>
            <ac:spMk id="605" creationId="{00000000-0000-0000-0000-000000000000}"/>
          </ac:spMkLst>
        </pc:spChg>
        <pc:spChg chg="del mod">
          <ac:chgData name="Nguyễn Ngọc Quỳnh Giang" userId="faf7a752-504f-44f1-830f-b6980fcf1d95" providerId="ADAL" clId="{AC95699E-C375-4711-8C44-82403174571B}" dt="2022-06-05T10:28:18.060" v="421" actId="478"/>
          <ac:spMkLst>
            <pc:docMk/>
            <pc:sldMk cId="1791966032" sldId="298"/>
            <ac:spMk id="606" creationId="{00000000-0000-0000-0000-000000000000}"/>
          </ac:spMkLst>
        </pc:spChg>
        <pc:spChg chg="del mod">
          <ac:chgData name="Nguyễn Ngọc Quỳnh Giang" userId="faf7a752-504f-44f1-830f-b6980fcf1d95" providerId="ADAL" clId="{AC95699E-C375-4711-8C44-82403174571B}" dt="2022-06-05T10:28:30.133" v="425" actId="478"/>
          <ac:spMkLst>
            <pc:docMk/>
            <pc:sldMk cId="1791966032" sldId="298"/>
            <ac:spMk id="607" creationId="{00000000-0000-0000-0000-000000000000}"/>
          </ac:spMkLst>
        </pc:spChg>
        <pc:spChg chg="mod">
          <ac:chgData name="Nguyễn Ngọc Quỳnh Giang" userId="faf7a752-504f-44f1-830f-b6980fcf1d95" providerId="ADAL" clId="{AC95699E-C375-4711-8C44-82403174571B}" dt="2022-06-05T10:29:10.497" v="461" actId="1076"/>
          <ac:spMkLst>
            <pc:docMk/>
            <pc:sldMk cId="1791966032" sldId="298"/>
            <ac:spMk id="608" creationId="{00000000-0000-0000-0000-000000000000}"/>
          </ac:spMkLst>
        </pc:spChg>
      </pc:sldChg>
      <pc:sldChg chg="add del">
        <pc:chgData name="Nguyễn Ngọc Quỳnh Giang" userId="faf7a752-504f-44f1-830f-b6980fcf1d95" providerId="ADAL" clId="{AC95699E-C375-4711-8C44-82403174571B}" dt="2022-06-05T10:25:58.379" v="181"/>
        <pc:sldMkLst>
          <pc:docMk/>
          <pc:sldMk cId="656289647" sldId="299"/>
        </pc:sldMkLst>
      </pc:sldChg>
      <pc:sldChg chg="addSp delSp modSp add mod modNotesTx">
        <pc:chgData name="Nguyễn Ngọc Quỳnh Giang" userId="faf7a752-504f-44f1-830f-b6980fcf1d95" providerId="ADAL" clId="{AC95699E-C375-4711-8C44-82403174571B}" dt="2022-06-07T17:33:26.612" v="9228" actId="5793"/>
        <pc:sldMkLst>
          <pc:docMk/>
          <pc:sldMk cId="3557215637" sldId="299"/>
        </pc:sldMkLst>
        <pc:spChg chg="add del mod">
          <ac:chgData name="Nguyễn Ngọc Quỳnh Giang" userId="faf7a752-504f-44f1-830f-b6980fcf1d95" providerId="ADAL" clId="{AC95699E-C375-4711-8C44-82403174571B}" dt="2022-06-05T10:38:00.973" v="1148" actId="478"/>
          <ac:spMkLst>
            <pc:docMk/>
            <pc:sldMk cId="3557215637" sldId="299"/>
            <ac:spMk id="3" creationId="{8B1DC4B1-09CE-E215-08C9-00B3024FD581}"/>
          </ac:spMkLst>
        </pc:spChg>
        <pc:spChg chg="add del mod">
          <ac:chgData name="Nguyễn Ngọc Quỳnh Giang" userId="faf7a752-504f-44f1-830f-b6980fcf1d95" providerId="ADAL" clId="{AC95699E-C375-4711-8C44-82403174571B}" dt="2022-06-05T10:38:00.973" v="1148" actId="478"/>
          <ac:spMkLst>
            <pc:docMk/>
            <pc:sldMk cId="3557215637" sldId="299"/>
            <ac:spMk id="5" creationId="{7026E11D-08EE-4158-B894-B0F4B056F5BD}"/>
          </ac:spMkLst>
        </pc:spChg>
        <pc:spChg chg="add del mod">
          <ac:chgData name="Nguyễn Ngọc Quỳnh Giang" userId="faf7a752-504f-44f1-830f-b6980fcf1d95" providerId="ADAL" clId="{AC95699E-C375-4711-8C44-82403174571B}" dt="2022-06-05T10:38:06.597" v="1150" actId="478"/>
          <ac:spMkLst>
            <pc:docMk/>
            <pc:sldMk cId="3557215637" sldId="299"/>
            <ac:spMk id="7" creationId="{F3584834-AA0A-A2BB-2B6C-3CDF2C37813F}"/>
          </ac:spMkLst>
        </pc:spChg>
        <pc:spChg chg="add del mod">
          <ac:chgData name="Nguyễn Ngọc Quỳnh Giang" userId="faf7a752-504f-44f1-830f-b6980fcf1d95" providerId="ADAL" clId="{AC95699E-C375-4711-8C44-82403174571B}" dt="2022-06-05T10:38:06.597" v="1150" actId="478"/>
          <ac:spMkLst>
            <pc:docMk/>
            <pc:sldMk cId="3557215637" sldId="299"/>
            <ac:spMk id="9" creationId="{60A3B27E-4892-5F07-0201-8F60025ED3ED}"/>
          </ac:spMkLst>
        </pc:spChg>
        <pc:spChg chg="mod">
          <ac:chgData name="Nguyễn Ngọc Quỳnh Giang" userId="faf7a752-504f-44f1-830f-b6980fcf1d95" providerId="ADAL" clId="{AC95699E-C375-4711-8C44-82403174571B}" dt="2022-06-07T16:43:36.134" v="8059" actId="20577"/>
          <ac:spMkLst>
            <pc:docMk/>
            <pc:sldMk cId="3557215637" sldId="299"/>
            <ac:spMk id="571" creationId="{00000000-0000-0000-0000-000000000000}"/>
          </ac:spMkLst>
        </pc:spChg>
        <pc:spChg chg="del">
          <ac:chgData name="Nguyễn Ngọc Quỳnh Giang" userId="faf7a752-504f-44f1-830f-b6980fcf1d95" providerId="ADAL" clId="{AC95699E-C375-4711-8C44-82403174571B}" dt="2022-06-05T10:38:03.441" v="1149" actId="478"/>
          <ac:spMkLst>
            <pc:docMk/>
            <pc:sldMk cId="3557215637" sldId="299"/>
            <ac:spMk id="572" creationId="{00000000-0000-0000-0000-000000000000}"/>
          </ac:spMkLst>
        </pc:spChg>
        <pc:spChg chg="del">
          <ac:chgData name="Nguyễn Ngọc Quỳnh Giang" userId="faf7a752-504f-44f1-830f-b6980fcf1d95" providerId="ADAL" clId="{AC95699E-C375-4711-8C44-82403174571B}" dt="2022-06-05T10:37:58.265" v="1147" actId="478"/>
          <ac:spMkLst>
            <pc:docMk/>
            <pc:sldMk cId="3557215637" sldId="299"/>
            <ac:spMk id="573" creationId="{00000000-0000-0000-0000-000000000000}"/>
          </ac:spMkLst>
        </pc:spChg>
        <pc:spChg chg="del">
          <ac:chgData name="Nguyễn Ngọc Quỳnh Giang" userId="faf7a752-504f-44f1-830f-b6980fcf1d95" providerId="ADAL" clId="{AC95699E-C375-4711-8C44-82403174571B}" dt="2022-06-05T10:38:03.441" v="1149" actId="478"/>
          <ac:spMkLst>
            <pc:docMk/>
            <pc:sldMk cId="3557215637" sldId="299"/>
            <ac:spMk id="574" creationId="{00000000-0000-0000-0000-000000000000}"/>
          </ac:spMkLst>
        </pc:spChg>
        <pc:spChg chg="del">
          <ac:chgData name="Nguyễn Ngọc Quỳnh Giang" userId="faf7a752-504f-44f1-830f-b6980fcf1d95" providerId="ADAL" clId="{AC95699E-C375-4711-8C44-82403174571B}" dt="2022-06-05T10:37:58.265" v="1147" actId="478"/>
          <ac:spMkLst>
            <pc:docMk/>
            <pc:sldMk cId="3557215637" sldId="299"/>
            <ac:spMk id="575" creationId="{00000000-0000-0000-0000-000000000000}"/>
          </ac:spMkLst>
        </pc:spChg>
        <pc:spChg chg="del">
          <ac:chgData name="Nguyễn Ngọc Quỳnh Giang" userId="faf7a752-504f-44f1-830f-b6980fcf1d95" providerId="ADAL" clId="{AC95699E-C375-4711-8C44-82403174571B}" dt="2022-06-05T10:37:58.265" v="1147" actId="478"/>
          <ac:spMkLst>
            <pc:docMk/>
            <pc:sldMk cId="3557215637" sldId="299"/>
            <ac:spMk id="594" creationId="{00000000-0000-0000-0000-000000000000}"/>
          </ac:spMkLst>
        </pc:spChg>
        <pc:spChg chg="del">
          <ac:chgData name="Nguyễn Ngọc Quỳnh Giang" userId="faf7a752-504f-44f1-830f-b6980fcf1d95" providerId="ADAL" clId="{AC95699E-C375-4711-8C44-82403174571B}" dt="2022-06-05T10:37:58.265" v="1147" actId="478"/>
          <ac:spMkLst>
            <pc:docMk/>
            <pc:sldMk cId="3557215637" sldId="299"/>
            <ac:spMk id="595" creationId="{00000000-0000-0000-0000-000000000000}"/>
          </ac:spMkLst>
        </pc:spChg>
        <pc:grpChg chg="del">
          <ac:chgData name="Nguyễn Ngọc Quỳnh Giang" userId="faf7a752-504f-44f1-830f-b6980fcf1d95" providerId="ADAL" clId="{AC95699E-C375-4711-8C44-82403174571B}" dt="2022-06-05T10:37:58.265" v="1147" actId="478"/>
          <ac:grpSpMkLst>
            <pc:docMk/>
            <pc:sldMk cId="3557215637" sldId="299"/>
            <ac:grpSpMk id="576" creationId="{00000000-0000-0000-0000-000000000000}"/>
          </ac:grpSpMkLst>
        </pc:grpChg>
        <pc:picChg chg="add mod">
          <ac:chgData name="Nguyễn Ngọc Quỳnh Giang" userId="faf7a752-504f-44f1-830f-b6980fcf1d95" providerId="ADAL" clId="{AC95699E-C375-4711-8C44-82403174571B}" dt="2022-06-05T10:38:17.701" v="1153" actId="1076"/>
          <ac:picMkLst>
            <pc:docMk/>
            <pc:sldMk cId="3557215637" sldId="299"/>
            <ac:picMk id="35" creationId="{EFAA8DF3-C898-3D5B-5F77-493BBF883006}"/>
          </ac:picMkLst>
        </pc:picChg>
        <pc:cxnChg chg="del mod">
          <ac:chgData name="Nguyễn Ngọc Quỳnh Giang" userId="faf7a752-504f-44f1-830f-b6980fcf1d95" providerId="ADAL" clId="{AC95699E-C375-4711-8C44-82403174571B}" dt="2022-06-05T10:37:58.265" v="1147" actId="478"/>
          <ac:cxnSpMkLst>
            <pc:docMk/>
            <pc:sldMk cId="3557215637" sldId="299"/>
            <ac:cxnSpMk id="592" creationId="{00000000-0000-0000-0000-000000000000}"/>
          </ac:cxnSpMkLst>
        </pc:cxnChg>
        <pc:cxnChg chg="del mod">
          <ac:chgData name="Nguyễn Ngọc Quỳnh Giang" userId="faf7a752-504f-44f1-830f-b6980fcf1d95" providerId="ADAL" clId="{AC95699E-C375-4711-8C44-82403174571B}" dt="2022-06-05T10:37:58.265" v="1147" actId="478"/>
          <ac:cxnSpMkLst>
            <pc:docMk/>
            <pc:sldMk cId="3557215637" sldId="299"/>
            <ac:cxnSpMk id="593" creationId="{00000000-0000-0000-0000-000000000000}"/>
          </ac:cxnSpMkLst>
        </pc:cxnChg>
      </pc:sldChg>
      <pc:sldChg chg="addSp delSp modSp add mod modNotesTx">
        <pc:chgData name="Nguyễn Ngọc Quỳnh Giang" userId="faf7a752-504f-44f1-830f-b6980fcf1d95" providerId="ADAL" clId="{AC95699E-C375-4711-8C44-82403174571B}" dt="2022-06-07T15:57:38.156" v="5167" actId="20577"/>
        <pc:sldMkLst>
          <pc:docMk/>
          <pc:sldMk cId="1829789933" sldId="300"/>
        </pc:sldMkLst>
        <pc:spChg chg="mod">
          <ac:chgData name="Nguyễn Ngọc Quỳnh Giang" userId="faf7a752-504f-44f1-830f-b6980fcf1d95" providerId="ADAL" clId="{AC95699E-C375-4711-8C44-82403174571B}" dt="2022-06-05T10:40:05.825" v="1165" actId="20577"/>
          <ac:spMkLst>
            <pc:docMk/>
            <pc:sldMk cId="1829789933" sldId="300"/>
            <ac:spMk id="698" creationId="{00000000-0000-0000-0000-000000000000}"/>
          </ac:spMkLst>
        </pc:spChg>
        <pc:spChg chg="del">
          <ac:chgData name="Nguyễn Ngọc Quỳnh Giang" userId="faf7a752-504f-44f1-830f-b6980fcf1d95" providerId="ADAL" clId="{AC95699E-C375-4711-8C44-82403174571B}" dt="2022-06-05T10:40:21.863" v="1172" actId="478"/>
          <ac:spMkLst>
            <pc:docMk/>
            <pc:sldMk cId="1829789933" sldId="300"/>
            <ac:spMk id="699" creationId="{00000000-0000-0000-0000-000000000000}"/>
          </ac:spMkLst>
        </pc:spChg>
        <pc:spChg chg="del mod">
          <ac:chgData name="Nguyễn Ngọc Quỳnh Giang" userId="faf7a752-504f-44f1-830f-b6980fcf1d95" providerId="ADAL" clId="{AC95699E-C375-4711-8C44-82403174571B}" dt="2022-06-05T10:40:24.708" v="1174" actId="478"/>
          <ac:spMkLst>
            <pc:docMk/>
            <pc:sldMk cId="1829789933" sldId="300"/>
            <ac:spMk id="701" creationId="{00000000-0000-0000-0000-000000000000}"/>
          </ac:spMkLst>
        </pc:spChg>
        <pc:spChg chg="del">
          <ac:chgData name="Nguyễn Ngọc Quỳnh Giang" userId="faf7a752-504f-44f1-830f-b6980fcf1d95" providerId="ADAL" clId="{AC95699E-C375-4711-8C44-82403174571B}" dt="2022-06-05T10:40:25.488" v="1175" actId="478"/>
          <ac:spMkLst>
            <pc:docMk/>
            <pc:sldMk cId="1829789933" sldId="300"/>
            <ac:spMk id="702" creationId="{00000000-0000-0000-0000-000000000000}"/>
          </ac:spMkLst>
        </pc:spChg>
        <pc:spChg chg="del">
          <ac:chgData name="Nguyễn Ngọc Quỳnh Giang" userId="faf7a752-504f-44f1-830f-b6980fcf1d95" providerId="ADAL" clId="{AC95699E-C375-4711-8C44-82403174571B}" dt="2022-06-05T10:40:21.863" v="1172" actId="478"/>
          <ac:spMkLst>
            <pc:docMk/>
            <pc:sldMk cId="1829789933" sldId="300"/>
            <ac:spMk id="703" creationId="{00000000-0000-0000-0000-000000000000}"/>
          </ac:spMkLst>
        </pc:spChg>
        <pc:spChg chg="del">
          <ac:chgData name="Nguyễn Ngọc Quỳnh Giang" userId="faf7a752-504f-44f1-830f-b6980fcf1d95" providerId="ADAL" clId="{AC95699E-C375-4711-8C44-82403174571B}" dt="2022-06-05T10:40:27.038" v="1176" actId="478"/>
          <ac:spMkLst>
            <pc:docMk/>
            <pc:sldMk cId="1829789933" sldId="300"/>
            <ac:spMk id="704" creationId="{00000000-0000-0000-0000-000000000000}"/>
          </ac:spMkLst>
        </pc:spChg>
        <pc:spChg chg="del">
          <ac:chgData name="Nguyễn Ngọc Quỳnh Giang" userId="faf7a752-504f-44f1-830f-b6980fcf1d95" providerId="ADAL" clId="{AC95699E-C375-4711-8C44-82403174571B}" dt="2022-06-05T10:40:21.863" v="1172" actId="478"/>
          <ac:spMkLst>
            <pc:docMk/>
            <pc:sldMk cId="1829789933" sldId="300"/>
            <ac:spMk id="705" creationId="{00000000-0000-0000-0000-000000000000}"/>
          </ac:spMkLst>
        </pc:spChg>
        <pc:spChg chg="del">
          <ac:chgData name="Nguyễn Ngọc Quỳnh Giang" userId="faf7a752-504f-44f1-830f-b6980fcf1d95" providerId="ADAL" clId="{AC95699E-C375-4711-8C44-82403174571B}" dt="2022-06-05T10:40:21.863" v="1172" actId="478"/>
          <ac:spMkLst>
            <pc:docMk/>
            <pc:sldMk cId="1829789933" sldId="300"/>
            <ac:spMk id="706" creationId="{00000000-0000-0000-0000-000000000000}"/>
          </ac:spMkLst>
        </pc:spChg>
        <pc:spChg chg="mod">
          <ac:chgData name="Nguyễn Ngọc Quỳnh Giang" userId="faf7a752-504f-44f1-830f-b6980fcf1d95" providerId="ADAL" clId="{AC95699E-C375-4711-8C44-82403174571B}" dt="2022-06-07T15:57:16.751" v="5164" actId="20577"/>
          <ac:spMkLst>
            <pc:docMk/>
            <pc:sldMk cId="1829789933" sldId="300"/>
            <ac:spMk id="707" creationId="{00000000-0000-0000-0000-000000000000}"/>
          </ac:spMkLst>
        </pc:spChg>
        <pc:spChg chg="del">
          <ac:chgData name="Nguyễn Ngọc Quỳnh Giang" userId="faf7a752-504f-44f1-830f-b6980fcf1d95" providerId="ADAL" clId="{AC95699E-C375-4711-8C44-82403174571B}" dt="2022-06-05T10:40:21.863" v="1172" actId="478"/>
          <ac:spMkLst>
            <pc:docMk/>
            <pc:sldMk cId="1829789933" sldId="300"/>
            <ac:spMk id="708" creationId="{00000000-0000-0000-0000-000000000000}"/>
          </ac:spMkLst>
        </pc:spChg>
        <pc:picChg chg="add mod">
          <ac:chgData name="Nguyễn Ngọc Quỳnh Giang" userId="faf7a752-504f-44f1-830f-b6980fcf1d95" providerId="ADAL" clId="{AC95699E-C375-4711-8C44-82403174571B}" dt="2022-06-05T10:41:30.999" v="1185" actId="14100"/>
          <ac:picMkLst>
            <pc:docMk/>
            <pc:sldMk cId="1829789933" sldId="300"/>
            <ac:picMk id="13" creationId="{FB81AB2A-A6AA-601E-244B-F88E967F988F}"/>
          </ac:picMkLst>
        </pc:picChg>
        <pc:picChg chg="del">
          <ac:chgData name="Nguyễn Ngọc Quỳnh Giang" userId="faf7a752-504f-44f1-830f-b6980fcf1d95" providerId="ADAL" clId="{AC95699E-C375-4711-8C44-82403174571B}" dt="2022-06-05T10:40:07.716" v="1166" actId="478"/>
          <ac:picMkLst>
            <pc:docMk/>
            <pc:sldMk cId="1829789933" sldId="300"/>
            <ac:picMk id="700" creationId="{00000000-0000-0000-0000-000000000000}"/>
          </ac:picMkLst>
        </pc:picChg>
      </pc:sldChg>
      <pc:sldChg chg="addSp modSp add mod modNotesTx">
        <pc:chgData name="Nguyễn Ngọc Quỳnh Giang" userId="faf7a752-504f-44f1-830f-b6980fcf1d95" providerId="ADAL" clId="{AC95699E-C375-4711-8C44-82403174571B}" dt="2022-06-07T17:21:52.817" v="8663" actId="20577"/>
        <pc:sldMkLst>
          <pc:docMk/>
          <pc:sldMk cId="1175582110" sldId="301"/>
        </pc:sldMkLst>
        <pc:spChg chg="mod">
          <ac:chgData name="Nguyễn Ngọc Quỳnh Giang" userId="faf7a752-504f-44f1-830f-b6980fcf1d95" providerId="ADAL" clId="{AC95699E-C375-4711-8C44-82403174571B}" dt="2022-06-07T17:21:52.817" v="8663" actId="20577"/>
          <ac:spMkLst>
            <pc:docMk/>
            <pc:sldMk cId="1175582110" sldId="301"/>
            <ac:spMk id="465" creationId="{00000000-0000-0000-0000-000000000000}"/>
          </ac:spMkLst>
        </pc:spChg>
        <pc:spChg chg="mod">
          <ac:chgData name="Nguyễn Ngọc Quỳnh Giang" userId="faf7a752-504f-44f1-830f-b6980fcf1d95" providerId="ADAL" clId="{AC95699E-C375-4711-8C44-82403174571B}" dt="2022-06-05T10:42:54.852" v="1243" actId="1076"/>
          <ac:spMkLst>
            <pc:docMk/>
            <pc:sldMk cId="1175582110" sldId="301"/>
            <ac:spMk id="466" creationId="{00000000-0000-0000-0000-000000000000}"/>
          </ac:spMkLst>
        </pc:spChg>
        <pc:picChg chg="add mod">
          <ac:chgData name="Nguyễn Ngọc Quỳnh Giang" userId="faf7a752-504f-44f1-830f-b6980fcf1d95" providerId="ADAL" clId="{AC95699E-C375-4711-8C44-82403174571B}" dt="2022-06-07T17:17:34.335" v="8069" actId="14100"/>
          <ac:picMkLst>
            <pc:docMk/>
            <pc:sldMk cId="1175582110" sldId="301"/>
            <ac:picMk id="3" creationId="{EBFF6A33-BF0C-7FBE-97C4-3586E382EB9E}"/>
          </ac:picMkLst>
        </pc:picChg>
      </pc:sldChg>
      <pc:sldChg chg="modSp add mod">
        <pc:chgData name="Nguyễn Ngọc Quỳnh Giang" userId="faf7a752-504f-44f1-830f-b6980fcf1d95" providerId="ADAL" clId="{AC95699E-C375-4711-8C44-82403174571B}" dt="2022-06-05T10:43:30.909" v="1268" actId="20577"/>
        <pc:sldMkLst>
          <pc:docMk/>
          <pc:sldMk cId="776540707" sldId="302"/>
        </pc:sldMkLst>
        <pc:spChg chg="mod">
          <ac:chgData name="Nguyễn Ngọc Quỳnh Giang" userId="faf7a752-504f-44f1-830f-b6980fcf1d95" providerId="ADAL" clId="{AC95699E-C375-4711-8C44-82403174571B}" dt="2022-06-05T10:43:30.909" v="1268" actId="20577"/>
          <ac:spMkLst>
            <pc:docMk/>
            <pc:sldMk cId="776540707" sldId="302"/>
            <ac:spMk id="465" creationId="{00000000-0000-0000-0000-000000000000}"/>
          </ac:spMkLst>
        </pc:spChg>
        <pc:spChg chg="mod">
          <ac:chgData name="Nguyễn Ngọc Quỳnh Giang" userId="faf7a752-504f-44f1-830f-b6980fcf1d95" providerId="ADAL" clId="{AC95699E-C375-4711-8C44-82403174571B}" dt="2022-06-05T10:43:24.800" v="1263" actId="14100"/>
          <ac:spMkLst>
            <pc:docMk/>
            <pc:sldMk cId="776540707" sldId="302"/>
            <ac:spMk id="466" creationId="{00000000-0000-0000-0000-000000000000}"/>
          </ac:spMkLst>
        </pc:spChg>
      </pc:sldChg>
      <pc:sldChg chg="addSp delSp modSp add mod modNotesTx">
        <pc:chgData name="Nguyễn Ngọc Quỳnh Giang" userId="faf7a752-504f-44f1-830f-b6980fcf1d95" providerId="ADAL" clId="{AC95699E-C375-4711-8C44-82403174571B}" dt="2022-06-07T17:27:49.520" v="9213" actId="20577"/>
        <pc:sldMkLst>
          <pc:docMk/>
          <pc:sldMk cId="3629971557" sldId="303"/>
        </pc:sldMkLst>
        <pc:spChg chg="add del mod">
          <ac:chgData name="Nguyễn Ngọc Quỳnh Giang" userId="faf7a752-504f-44f1-830f-b6980fcf1d95" providerId="ADAL" clId="{AC95699E-C375-4711-8C44-82403174571B}" dt="2022-06-05T10:44:46.346" v="1315" actId="478"/>
          <ac:spMkLst>
            <pc:docMk/>
            <pc:sldMk cId="3629971557" sldId="303"/>
            <ac:spMk id="3" creationId="{1E6599F1-F58A-C089-41B6-B2C3ADC98E98}"/>
          </ac:spMkLst>
        </pc:spChg>
        <pc:spChg chg="add del mod">
          <ac:chgData name="Nguyễn Ngọc Quỳnh Giang" userId="faf7a752-504f-44f1-830f-b6980fcf1d95" providerId="ADAL" clId="{AC95699E-C375-4711-8C44-82403174571B}" dt="2022-06-05T10:44:41.031" v="1314" actId="478"/>
          <ac:spMkLst>
            <pc:docMk/>
            <pc:sldMk cId="3629971557" sldId="303"/>
            <ac:spMk id="5" creationId="{90E7D816-174D-E7ED-7F09-AE477D8E738B}"/>
          </ac:spMkLst>
        </pc:spChg>
        <pc:spChg chg="add del mod">
          <ac:chgData name="Nguyễn Ngọc Quỳnh Giang" userId="faf7a752-504f-44f1-830f-b6980fcf1d95" providerId="ADAL" clId="{AC95699E-C375-4711-8C44-82403174571B}" dt="2022-06-05T10:44:48.017" v="1316" actId="478"/>
          <ac:spMkLst>
            <pc:docMk/>
            <pc:sldMk cId="3629971557" sldId="303"/>
            <ac:spMk id="7" creationId="{33753074-E631-4B3E-4B68-62F1821C7215}"/>
          </ac:spMkLst>
        </pc:spChg>
        <pc:spChg chg="add del mod">
          <ac:chgData name="Nguyễn Ngọc Quỳnh Giang" userId="faf7a752-504f-44f1-830f-b6980fcf1d95" providerId="ADAL" clId="{AC95699E-C375-4711-8C44-82403174571B}" dt="2022-06-05T10:44:41.031" v="1314" actId="478"/>
          <ac:spMkLst>
            <pc:docMk/>
            <pc:sldMk cId="3629971557" sldId="303"/>
            <ac:spMk id="9" creationId="{5160ED5E-05EF-C051-6257-32D60B90B974}"/>
          </ac:spMkLst>
        </pc:spChg>
        <pc:spChg chg="mod">
          <ac:chgData name="Nguyễn Ngọc Quỳnh Giang" userId="faf7a752-504f-44f1-830f-b6980fcf1d95" providerId="ADAL" clId="{AC95699E-C375-4711-8C44-82403174571B}" dt="2022-06-05T10:44:28.393" v="1312" actId="20577"/>
          <ac:spMkLst>
            <pc:docMk/>
            <pc:sldMk cId="3629971557" sldId="303"/>
            <ac:spMk id="571" creationId="{00000000-0000-0000-0000-000000000000}"/>
          </ac:spMkLst>
        </pc:spChg>
        <pc:spChg chg="del">
          <ac:chgData name="Nguyễn Ngọc Quỳnh Giang" userId="faf7a752-504f-44f1-830f-b6980fcf1d95" providerId="ADAL" clId="{AC95699E-C375-4711-8C44-82403174571B}" dt="2022-06-05T10:44:38.781" v="1313" actId="478"/>
          <ac:spMkLst>
            <pc:docMk/>
            <pc:sldMk cId="3629971557" sldId="303"/>
            <ac:spMk id="572" creationId="{00000000-0000-0000-0000-000000000000}"/>
          </ac:spMkLst>
        </pc:spChg>
        <pc:spChg chg="del">
          <ac:chgData name="Nguyễn Ngọc Quỳnh Giang" userId="faf7a752-504f-44f1-830f-b6980fcf1d95" providerId="ADAL" clId="{AC95699E-C375-4711-8C44-82403174571B}" dt="2022-06-05T10:44:38.781" v="1313" actId="478"/>
          <ac:spMkLst>
            <pc:docMk/>
            <pc:sldMk cId="3629971557" sldId="303"/>
            <ac:spMk id="573" creationId="{00000000-0000-0000-0000-000000000000}"/>
          </ac:spMkLst>
        </pc:spChg>
        <pc:spChg chg="del">
          <ac:chgData name="Nguyễn Ngọc Quỳnh Giang" userId="faf7a752-504f-44f1-830f-b6980fcf1d95" providerId="ADAL" clId="{AC95699E-C375-4711-8C44-82403174571B}" dt="2022-06-05T10:44:38.781" v="1313" actId="478"/>
          <ac:spMkLst>
            <pc:docMk/>
            <pc:sldMk cId="3629971557" sldId="303"/>
            <ac:spMk id="574" creationId="{00000000-0000-0000-0000-000000000000}"/>
          </ac:spMkLst>
        </pc:spChg>
        <pc:spChg chg="del">
          <ac:chgData name="Nguyễn Ngọc Quỳnh Giang" userId="faf7a752-504f-44f1-830f-b6980fcf1d95" providerId="ADAL" clId="{AC95699E-C375-4711-8C44-82403174571B}" dt="2022-06-05T10:44:38.781" v="1313" actId="478"/>
          <ac:spMkLst>
            <pc:docMk/>
            <pc:sldMk cId="3629971557" sldId="303"/>
            <ac:spMk id="575" creationId="{00000000-0000-0000-0000-000000000000}"/>
          </ac:spMkLst>
        </pc:spChg>
        <pc:spChg chg="del">
          <ac:chgData name="Nguyễn Ngọc Quỳnh Giang" userId="faf7a752-504f-44f1-830f-b6980fcf1d95" providerId="ADAL" clId="{AC95699E-C375-4711-8C44-82403174571B}" dt="2022-06-05T10:44:38.781" v="1313" actId="478"/>
          <ac:spMkLst>
            <pc:docMk/>
            <pc:sldMk cId="3629971557" sldId="303"/>
            <ac:spMk id="594" creationId="{00000000-0000-0000-0000-000000000000}"/>
          </ac:spMkLst>
        </pc:spChg>
        <pc:spChg chg="del">
          <ac:chgData name="Nguyễn Ngọc Quỳnh Giang" userId="faf7a752-504f-44f1-830f-b6980fcf1d95" providerId="ADAL" clId="{AC95699E-C375-4711-8C44-82403174571B}" dt="2022-06-05T10:44:38.781" v="1313" actId="478"/>
          <ac:spMkLst>
            <pc:docMk/>
            <pc:sldMk cId="3629971557" sldId="303"/>
            <ac:spMk id="595" creationId="{00000000-0000-0000-0000-000000000000}"/>
          </ac:spMkLst>
        </pc:spChg>
        <pc:grpChg chg="del">
          <ac:chgData name="Nguyễn Ngọc Quỳnh Giang" userId="faf7a752-504f-44f1-830f-b6980fcf1d95" providerId="ADAL" clId="{AC95699E-C375-4711-8C44-82403174571B}" dt="2022-06-05T10:44:38.781" v="1313" actId="478"/>
          <ac:grpSpMkLst>
            <pc:docMk/>
            <pc:sldMk cId="3629971557" sldId="303"/>
            <ac:grpSpMk id="576" creationId="{00000000-0000-0000-0000-000000000000}"/>
          </ac:grpSpMkLst>
        </pc:grpChg>
        <pc:picChg chg="add mod">
          <ac:chgData name="Nguyễn Ngọc Quỳnh Giang" userId="faf7a752-504f-44f1-830f-b6980fcf1d95" providerId="ADAL" clId="{AC95699E-C375-4711-8C44-82403174571B}" dt="2022-06-05T10:44:55.785" v="1318" actId="14100"/>
          <ac:picMkLst>
            <pc:docMk/>
            <pc:sldMk cId="3629971557" sldId="303"/>
            <ac:picMk id="35" creationId="{64485B6A-12C7-1CC6-9DBE-F5D31BE7AC70}"/>
          </ac:picMkLst>
        </pc:picChg>
        <pc:cxnChg chg="del mod">
          <ac:chgData name="Nguyễn Ngọc Quỳnh Giang" userId="faf7a752-504f-44f1-830f-b6980fcf1d95" providerId="ADAL" clId="{AC95699E-C375-4711-8C44-82403174571B}" dt="2022-06-05T10:44:38.781" v="1313" actId="478"/>
          <ac:cxnSpMkLst>
            <pc:docMk/>
            <pc:sldMk cId="3629971557" sldId="303"/>
            <ac:cxnSpMk id="592" creationId="{00000000-0000-0000-0000-000000000000}"/>
          </ac:cxnSpMkLst>
        </pc:cxnChg>
        <pc:cxnChg chg="del mod">
          <ac:chgData name="Nguyễn Ngọc Quỳnh Giang" userId="faf7a752-504f-44f1-830f-b6980fcf1d95" providerId="ADAL" clId="{AC95699E-C375-4711-8C44-82403174571B}" dt="2022-06-05T10:44:38.781" v="1313" actId="478"/>
          <ac:cxnSpMkLst>
            <pc:docMk/>
            <pc:sldMk cId="3629971557" sldId="303"/>
            <ac:cxnSpMk id="593" creationId="{00000000-0000-0000-0000-000000000000}"/>
          </ac:cxnSpMkLst>
        </pc:cxnChg>
      </pc:sldChg>
      <pc:sldChg chg="addSp delSp modSp add mod">
        <pc:chgData name="Nguyễn Ngọc Quỳnh Giang" userId="faf7a752-504f-44f1-830f-b6980fcf1d95" providerId="ADAL" clId="{AC95699E-C375-4711-8C44-82403174571B}" dt="2022-06-05T10:45:49.546" v="1342" actId="14100"/>
        <pc:sldMkLst>
          <pc:docMk/>
          <pc:sldMk cId="4013153629" sldId="304"/>
        </pc:sldMkLst>
        <pc:spChg chg="mod">
          <ac:chgData name="Nguyễn Ngọc Quỳnh Giang" userId="faf7a752-504f-44f1-830f-b6980fcf1d95" providerId="ADAL" clId="{AC95699E-C375-4711-8C44-82403174571B}" dt="2022-06-05T10:45:27.657" v="1335"/>
          <ac:spMkLst>
            <pc:docMk/>
            <pc:sldMk cId="4013153629" sldId="304"/>
            <ac:spMk id="506" creationId="{00000000-0000-0000-0000-000000000000}"/>
          </ac:spMkLst>
        </pc:spChg>
        <pc:spChg chg="mod">
          <ac:chgData name="Nguyễn Ngọc Quỳnh Giang" userId="faf7a752-504f-44f1-830f-b6980fcf1d95" providerId="ADAL" clId="{AC95699E-C375-4711-8C44-82403174571B}" dt="2022-06-05T10:45:23.032" v="1334" actId="20577"/>
          <ac:spMkLst>
            <pc:docMk/>
            <pc:sldMk cId="4013153629" sldId="304"/>
            <ac:spMk id="507" creationId="{00000000-0000-0000-0000-000000000000}"/>
          </ac:spMkLst>
        </pc:spChg>
        <pc:picChg chg="add mod">
          <ac:chgData name="Nguyễn Ngọc Quỳnh Giang" userId="faf7a752-504f-44f1-830f-b6980fcf1d95" providerId="ADAL" clId="{AC95699E-C375-4711-8C44-82403174571B}" dt="2022-06-05T10:45:49.546" v="1342" actId="14100"/>
          <ac:picMkLst>
            <pc:docMk/>
            <pc:sldMk cId="4013153629" sldId="304"/>
            <ac:picMk id="31" creationId="{08C87B60-D5B6-EB6A-874B-3FF15822A42F}"/>
          </ac:picMkLst>
        </pc:picChg>
        <pc:picChg chg="del">
          <ac:chgData name="Nguyễn Ngọc Quỳnh Giang" userId="faf7a752-504f-44f1-830f-b6980fcf1d95" providerId="ADAL" clId="{AC95699E-C375-4711-8C44-82403174571B}" dt="2022-06-05T10:45:31.703" v="1336" actId="478"/>
          <ac:picMkLst>
            <pc:docMk/>
            <pc:sldMk cId="4013153629" sldId="304"/>
            <ac:picMk id="63" creationId="{9634C4B9-E304-4A30-EC92-69753B4B3B25}"/>
          </ac:picMkLst>
        </pc:picChg>
      </pc:sldChg>
      <pc:sldChg chg="addSp delSp modSp add mod">
        <pc:chgData name="Nguyễn Ngọc Quỳnh Giang" userId="faf7a752-504f-44f1-830f-b6980fcf1d95" providerId="ADAL" clId="{AC95699E-C375-4711-8C44-82403174571B}" dt="2022-06-05T10:54:09.255" v="1967" actId="14100"/>
        <pc:sldMkLst>
          <pc:docMk/>
          <pc:sldMk cId="630945746" sldId="305"/>
        </pc:sldMkLst>
        <pc:spChg chg="add del mod">
          <ac:chgData name="Nguyễn Ngọc Quỳnh Giang" userId="faf7a752-504f-44f1-830f-b6980fcf1d95" providerId="ADAL" clId="{AC95699E-C375-4711-8C44-82403174571B}" dt="2022-06-05T10:48:03.110" v="1482" actId="478"/>
          <ac:spMkLst>
            <pc:docMk/>
            <pc:sldMk cId="630945746" sldId="305"/>
            <ac:spMk id="3" creationId="{4A51CE4C-4434-3EAB-48A1-BE7034E32DEF}"/>
          </ac:spMkLst>
        </pc:spChg>
        <pc:spChg chg="add del mod">
          <ac:chgData name="Nguyễn Ngọc Quỳnh Giang" userId="faf7a752-504f-44f1-830f-b6980fcf1d95" providerId="ADAL" clId="{AC95699E-C375-4711-8C44-82403174571B}" dt="2022-06-05T10:48:01.641" v="1481" actId="478"/>
          <ac:spMkLst>
            <pc:docMk/>
            <pc:sldMk cId="630945746" sldId="305"/>
            <ac:spMk id="5" creationId="{A2D56915-8D56-F6DD-B4CF-6EB35A9AE852}"/>
          </ac:spMkLst>
        </pc:spChg>
        <pc:spChg chg="add del mod">
          <ac:chgData name="Nguyễn Ngọc Quỳnh Giang" userId="faf7a752-504f-44f1-830f-b6980fcf1d95" providerId="ADAL" clId="{AC95699E-C375-4711-8C44-82403174571B}" dt="2022-06-05T10:48:04.047" v="1483" actId="478"/>
          <ac:spMkLst>
            <pc:docMk/>
            <pc:sldMk cId="630945746" sldId="305"/>
            <ac:spMk id="7" creationId="{5C226977-FFF3-EB5E-82E8-4D9372D1491D}"/>
          </ac:spMkLst>
        </pc:spChg>
        <pc:spChg chg="add mod">
          <ac:chgData name="Nguyễn Ngọc Quỳnh Giang" userId="faf7a752-504f-44f1-830f-b6980fcf1d95" providerId="ADAL" clId="{AC95699E-C375-4711-8C44-82403174571B}" dt="2022-06-05T10:52:12.438" v="1517" actId="14100"/>
          <ac:spMkLst>
            <pc:docMk/>
            <pc:sldMk cId="630945746" sldId="305"/>
            <ac:spMk id="78" creationId="{2EF5C92E-288B-0DD0-FD36-08F142F3A4C2}"/>
          </ac:spMkLst>
        </pc:spChg>
        <pc:spChg chg="add mod">
          <ac:chgData name="Nguyễn Ngọc Quỳnh Giang" userId="faf7a752-504f-44f1-830f-b6980fcf1d95" providerId="ADAL" clId="{AC95699E-C375-4711-8C44-82403174571B}" dt="2022-06-05T10:50:27.246" v="1496" actId="1076"/>
          <ac:spMkLst>
            <pc:docMk/>
            <pc:sldMk cId="630945746" sldId="305"/>
            <ac:spMk id="79" creationId="{49F37008-40FB-9307-545D-C38563F9A520}"/>
          </ac:spMkLst>
        </pc:spChg>
        <pc:spChg chg="add del mod">
          <ac:chgData name="Nguyễn Ngọc Quỳnh Giang" userId="faf7a752-504f-44f1-830f-b6980fcf1d95" providerId="ADAL" clId="{AC95699E-C375-4711-8C44-82403174571B}" dt="2022-06-05T10:50:59.959" v="1503" actId="478"/>
          <ac:spMkLst>
            <pc:docMk/>
            <pc:sldMk cId="630945746" sldId="305"/>
            <ac:spMk id="80" creationId="{F5DA86D7-864A-2A4F-4F30-275BA9B928B1}"/>
          </ac:spMkLst>
        </pc:spChg>
        <pc:spChg chg="add mod">
          <ac:chgData name="Nguyễn Ngọc Quỳnh Giang" userId="faf7a752-504f-44f1-830f-b6980fcf1d95" providerId="ADAL" clId="{AC95699E-C375-4711-8C44-82403174571B}" dt="2022-06-05T10:52:21.310" v="1520" actId="1076"/>
          <ac:spMkLst>
            <pc:docMk/>
            <pc:sldMk cId="630945746" sldId="305"/>
            <ac:spMk id="81" creationId="{24B7BB65-BEB8-0593-4592-10A3EA8C53A3}"/>
          </ac:spMkLst>
        </pc:spChg>
        <pc:spChg chg="mod">
          <ac:chgData name="Nguyễn Ngọc Quỳnh Giang" userId="faf7a752-504f-44f1-830f-b6980fcf1d95" providerId="ADAL" clId="{AC95699E-C375-4711-8C44-82403174571B}" dt="2022-06-05T10:49:48.701" v="1487"/>
          <ac:spMkLst>
            <pc:docMk/>
            <pc:sldMk cId="630945746" sldId="305"/>
            <ac:spMk id="86" creationId="{C53ACDF5-01CC-9615-25CA-62BDB8605A85}"/>
          </ac:spMkLst>
        </pc:spChg>
        <pc:spChg chg="mod">
          <ac:chgData name="Nguyễn Ngọc Quỳnh Giang" userId="faf7a752-504f-44f1-830f-b6980fcf1d95" providerId="ADAL" clId="{AC95699E-C375-4711-8C44-82403174571B}" dt="2022-06-05T10:49:48.701" v="1487"/>
          <ac:spMkLst>
            <pc:docMk/>
            <pc:sldMk cId="630945746" sldId="305"/>
            <ac:spMk id="87" creationId="{7300B705-4999-54A8-3AA7-528E06B79260}"/>
          </ac:spMkLst>
        </pc:spChg>
        <pc:spChg chg="mod">
          <ac:chgData name="Nguyễn Ngọc Quỳnh Giang" userId="faf7a752-504f-44f1-830f-b6980fcf1d95" providerId="ADAL" clId="{AC95699E-C375-4711-8C44-82403174571B}" dt="2022-06-05T10:49:48.701" v="1487"/>
          <ac:spMkLst>
            <pc:docMk/>
            <pc:sldMk cId="630945746" sldId="305"/>
            <ac:spMk id="88" creationId="{EA7B39BA-154F-5F85-25BE-75EAE14A02CB}"/>
          </ac:spMkLst>
        </pc:spChg>
        <pc:spChg chg="mod">
          <ac:chgData name="Nguyễn Ngọc Quỳnh Giang" userId="faf7a752-504f-44f1-830f-b6980fcf1d95" providerId="ADAL" clId="{AC95699E-C375-4711-8C44-82403174571B}" dt="2022-06-05T10:49:48.701" v="1487"/>
          <ac:spMkLst>
            <pc:docMk/>
            <pc:sldMk cId="630945746" sldId="305"/>
            <ac:spMk id="89" creationId="{B02BEDF5-153E-4E0D-4DA3-160A389B987D}"/>
          </ac:spMkLst>
        </pc:spChg>
        <pc:spChg chg="mod">
          <ac:chgData name="Nguyễn Ngọc Quỳnh Giang" userId="faf7a752-504f-44f1-830f-b6980fcf1d95" providerId="ADAL" clId="{AC95699E-C375-4711-8C44-82403174571B}" dt="2022-06-05T10:49:48.701" v="1487"/>
          <ac:spMkLst>
            <pc:docMk/>
            <pc:sldMk cId="630945746" sldId="305"/>
            <ac:spMk id="90" creationId="{40576D52-D231-9B47-CB49-F32ECF4CA3D0}"/>
          </ac:spMkLst>
        </pc:spChg>
        <pc:spChg chg="mod">
          <ac:chgData name="Nguyễn Ngọc Quỳnh Giang" userId="faf7a752-504f-44f1-830f-b6980fcf1d95" providerId="ADAL" clId="{AC95699E-C375-4711-8C44-82403174571B}" dt="2022-06-05T10:49:48.701" v="1487"/>
          <ac:spMkLst>
            <pc:docMk/>
            <pc:sldMk cId="630945746" sldId="305"/>
            <ac:spMk id="92" creationId="{50DA4B3F-07CF-1365-CA20-8097D4B5E722}"/>
          </ac:spMkLst>
        </pc:spChg>
        <pc:spChg chg="mod">
          <ac:chgData name="Nguyễn Ngọc Quỳnh Giang" userId="faf7a752-504f-44f1-830f-b6980fcf1d95" providerId="ADAL" clId="{AC95699E-C375-4711-8C44-82403174571B}" dt="2022-06-05T10:49:48.701" v="1487"/>
          <ac:spMkLst>
            <pc:docMk/>
            <pc:sldMk cId="630945746" sldId="305"/>
            <ac:spMk id="93" creationId="{FE36CF70-75BC-2983-C5D8-832C5E54B567}"/>
          </ac:spMkLst>
        </pc:spChg>
        <pc:spChg chg="mod">
          <ac:chgData name="Nguyễn Ngọc Quỳnh Giang" userId="faf7a752-504f-44f1-830f-b6980fcf1d95" providerId="ADAL" clId="{AC95699E-C375-4711-8C44-82403174571B}" dt="2022-06-05T10:49:48.701" v="1487"/>
          <ac:spMkLst>
            <pc:docMk/>
            <pc:sldMk cId="630945746" sldId="305"/>
            <ac:spMk id="94" creationId="{79AB8F7B-C7A7-EEB8-7569-17B708B3A17C}"/>
          </ac:spMkLst>
        </pc:spChg>
        <pc:spChg chg="mod">
          <ac:chgData name="Nguyễn Ngọc Quỳnh Giang" userId="faf7a752-504f-44f1-830f-b6980fcf1d95" providerId="ADAL" clId="{AC95699E-C375-4711-8C44-82403174571B}" dt="2022-06-05T10:49:48.701" v="1487"/>
          <ac:spMkLst>
            <pc:docMk/>
            <pc:sldMk cId="630945746" sldId="305"/>
            <ac:spMk id="95" creationId="{9B65D73A-1482-B7A2-931B-8F97FDDBDB13}"/>
          </ac:spMkLst>
        </pc:spChg>
        <pc:spChg chg="mod">
          <ac:chgData name="Nguyễn Ngọc Quỳnh Giang" userId="faf7a752-504f-44f1-830f-b6980fcf1d95" providerId="ADAL" clId="{AC95699E-C375-4711-8C44-82403174571B}" dt="2022-06-05T10:49:48.701" v="1487"/>
          <ac:spMkLst>
            <pc:docMk/>
            <pc:sldMk cId="630945746" sldId="305"/>
            <ac:spMk id="96" creationId="{B22D62A6-2535-2DC9-216D-791191A21C46}"/>
          </ac:spMkLst>
        </pc:spChg>
        <pc:spChg chg="mod">
          <ac:chgData name="Nguyễn Ngọc Quỳnh Giang" userId="faf7a752-504f-44f1-830f-b6980fcf1d95" providerId="ADAL" clId="{AC95699E-C375-4711-8C44-82403174571B}" dt="2022-06-05T10:49:48.701" v="1487"/>
          <ac:spMkLst>
            <pc:docMk/>
            <pc:sldMk cId="630945746" sldId="305"/>
            <ac:spMk id="97" creationId="{E521D45D-3448-FAE3-49E5-327148A86A41}"/>
          </ac:spMkLst>
        </pc:spChg>
        <pc:spChg chg="mod">
          <ac:chgData name="Nguyễn Ngọc Quỳnh Giang" userId="faf7a752-504f-44f1-830f-b6980fcf1d95" providerId="ADAL" clId="{AC95699E-C375-4711-8C44-82403174571B}" dt="2022-06-05T10:49:48.701" v="1487"/>
          <ac:spMkLst>
            <pc:docMk/>
            <pc:sldMk cId="630945746" sldId="305"/>
            <ac:spMk id="98" creationId="{84A55828-F0F8-A77C-E01C-48B678DE4208}"/>
          </ac:spMkLst>
        </pc:spChg>
        <pc:spChg chg="mod">
          <ac:chgData name="Nguyễn Ngọc Quỳnh Giang" userId="faf7a752-504f-44f1-830f-b6980fcf1d95" providerId="ADAL" clId="{AC95699E-C375-4711-8C44-82403174571B}" dt="2022-06-05T10:49:48.701" v="1487"/>
          <ac:spMkLst>
            <pc:docMk/>
            <pc:sldMk cId="630945746" sldId="305"/>
            <ac:spMk id="100" creationId="{961AAEC6-9101-CB49-4278-E84DD6B2FD9D}"/>
          </ac:spMkLst>
        </pc:spChg>
        <pc:spChg chg="mod">
          <ac:chgData name="Nguyễn Ngọc Quỳnh Giang" userId="faf7a752-504f-44f1-830f-b6980fcf1d95" providerId="ADAL" clId="{AC95699E-C375-4711-8C44-82403174571B}" dt="2022-06-05T10:49:48.701" v="1487"/>
          <ac:spMkLst>
            <pc:docMk/>
            <pc:sldMk cId="630945746" sldId="305"/>
            <ac:spMk id="101" creationId="{653F0B3D-2E9E-6D20-79B2-0C4C33A2BDCD}"/>
          </ac:spMkLst>
        </pc:spChg>
        <pc:spChg chg="mod">
          <ac:chgData name="Nguyễn Ngọc Quỳnh Giang" userId="faf7a752-504f-44f1-830f-b6980fcf1d95" providerId="ADAL" clId="{AC95699E-C375-4711-8C44-82403174571B}" dt="2022-06-05T10:49:48.701" v="1487"/>
          <ac:spMkLst>
            <pc:docMk/>
            <pc:sldMk cId="630945746" sldId="305"/>
            <ac:spMk id="102" creationId="{3A4E0686-EC7A-D6C0-DBFA-1076E2AEBF00}"/>
          </ac:spMkLst>
        </pc:spChg>
        <pc:spChg chg="mod">
          <ac:chgData name="Nguyễn Ngọc Quỳnh Giang" userId="faf7a752-504f-44f1-830f-b6980fcf1d95" providerId="ADAL" clId="{AC95699E-C375-4711-8C44-82403174571B}" dt="2022-06-05T10:49:48.701" v="1487"/>
          <ac:spMkLst>
            <pc:docMk/>
            <pc:sldMk cId="630945746" sldId="305"/>
            <ac:spMk id="103" creationId="{B15BD3B7-62BB-660A-24EA-C1FB0DAE91B9}"/>
          </ac:spMkLst>
        </pc:spChg>
        <pc:spChg chg="mod">
          <ac:chgData name="Nguyễn Ngọc Quỳnh Giang" userId="faf7a752-504f-44f1-830f-b6980fcf1d95" providerId="ADAL" clId="{AC95699E-C375-4711-8C44-82403174571B}" dt="2022-06-05T10:49:48.701" v="1487"/>
          <ac:spMkLst>
            <pc:docMk/>
            <pc:sldMk cId="630945746" sldId="305"/>
            <ac:spMk id="104" creationId="{F8ACF062-8D63-B571-A481-BC325A710964}"/>
          </ac:spMkLst>
        </pc:spChg>
        <pc:spChg chg="mod">
          <ac:chgData name="Nguyễn Ngọc Quỳnh Giang" userId="faf7a752-504f-44f1-830f-b6980fcf1d95" providerId="ADAL" clId="{AC95699E-C375-4711-8C44-82403174571B}" dt="2022-06-05T10:49:48.701" v="1487"/>
          <ac:spMkLst>
            <pc:docMk/>
            <pc:sldMk cId="630945746" sldId="305"/>
            <ac:spMk id="106" creationId="{4BF9A800-1255-B04F-1E6D-A1160654F7C7}"/>
          </ac:spMkLst>
        </pc:spChg>
        <pc:spChg chg="mod">
          <ac:chgData name="Nguyễn Ngọc Quỳnh Giang" userId="faf7a752-504f-44f1-830f-b6980fcf1d95" providerId="ADAL" clId="{AC95699E-C375-4711-8C44-82403174571B}" dt="2022-06-05T10:49:48.701" v="1487"/>
          <ac:spMkLst>
            <pc:docMk/>
            <pc:sldMk cId="630945746" sldId="305"/>
            <ac:spMk id="107" creationId="{C2FE0F87-D1C4-B1CC-7302-560F347DD62E}"/>
          </ac:spMkLst>
        </pc:spChg>
        <pc:spChg chg="mod">
          <ac:chgData name="Nguyễn Ngọc Quỳnh Giang" userId="faf7a752-504f-44f1-830f-b6980fcf1d95" providerId="ADAL" clId="{AC95699E-C375-4711-8C44-82403174571B}" dt="2022-06-05T10:49:48.701" v="1487"/>
          <ac:spMkLst>
            <pc:docMk/>
            <pc:sldMk cId="630945746" sldId="305"/>
            <ac:spMk id="108" creationId="{C74D7154-7A9F-D70E-0BE5-C892FE8134BA}"/>
          </ac:spMkLst>
        </pc:spChg>
        <pc:spChg chg="mod">
          <ac:chgData name="Nguyễn Ngọc Quỳnh Giang" userId="faf7a752-504f-44f1-830f-b6980fcf1d95" providerId="ADAL" clId="{AC95699E-C375-4711-8C44-82403174571B}" dt="2022-06-05T10:49:48.701" v="1487"/>
          <ac:spMkLst>
            <pc:docMk/>
            <pc:sldMk cId="630945746" sldId="305"/>
            <ac:spMk id="109" creationId="{0489A88F-622D-A631-CF7F-657FF0FFC74C}"/>
          </ac:spMkLst>
        </pc:spChg>
        <pc:spChg chg="mod">
          <ac:chgData name="Nguyễn Ngọc Quỳnh Giang" userId="faf7a752-504f-44f1-830f-b6980fcf1d95" providerId="ADAL" clId="{AC95699E-C375-4711-8C44-82403174571B}" dt="2022-06-05T10:49:48.701" v="1487"/>
          <ac:spMkLst>
            <pc:docMk/>
            <pc:sldMk cId="630945746" sldId="305"/>
            <ac:spMk id="110" creationId="{D11382F0-6162-D004-3007-98B50F8BB8C1}"/>
          </ac:spMkLst>
        </pc:spChg>
        <pc:spChg chg="mod">
          <ac:chgData name="Nguyễn Ngọc Quỳnh Giang" userId="faf7a752-504f-44f1-830f-b6980fcf1d95" providerId="ADAL" clId="{AC95699E-C375-4711-8C44-82403174571B}" dt="2022-06-05T10:49:48.701" v="1487"/>
          <ac:spMkLst>
            <pc:docMk/>
            <pc:sldMk cId="630945746" sldId="305"/>
            <ac:spMk id="111" creationId="{FBA89198-3C1E-7D72-E2A7-D49C2A1B5195}"/>
          </ac:spMkLst>
        </pc:spChg>
        <pc:spChg chg="mod">
          <ac:chgData name="Nguyễn Ngọc Quỳnh Giang" userId="faf7a752-504f-44f1-830f-b6980fcf1d95" providerId="ADAL" clId="{AC95699E-C375-4711-8C44-82403174571B}" dt="2022-06-05T10:49:48.701" v="1487"/>
          <ac:spMkLst>
            <pc:docMk/>
            <pc:sldMk cId="630945746" sldId="305"/>
            <ac:spMk id="112" creationId="{40C2D91D-E0EC-B7B0-F0D9-88F4DDBCAD1E}"/>
          </ac:spMkLst>
        </pc:spChg>
        <pc:spChg chg="mod">
          <ac:chgData name="Nguyễn Ngọc Quỳnh Giang" userId="faf7a752-504f-44f1-830f-b6980fcf1d95" providerId="ADAL" clId="{AC95699E-C375-4711-8C44-82403174571B}" dt="2022-06-05T10:49:48.701" v="1487"/>
          <ac:spMkLst>
            <pc:docMk/>
            <pc:sldMk cId="630945746" sldId="305"/>
            <ac:spMk id="113" creationId="{A4C2B8BB-32FB-B419-5A09-D5EAAB325839}"/>
          </ac:spMkLst>
        </pc:spChg>
        <pc:spChg chg="mod">
          <ac:chgData name="Nguyễn Ngọc Quỳnh Giang" userId="faf7a752-504f-44f1-830f-b6980fcf1d95" providerId="ADAL" clId="{AC95699E-C375-4711-8C44-82403174571B}" dt="2022-06-05T10:49:48.701" v="1487"/>
          <ac:spMkLst>
            <pc:docMk/>
            <pc:sldMk cId="630945746" sldId="305"/>
            <ac:spMk id="114" creationId="{2080639E-DEA5-6429-2D5E-1B5952EE3062}"/>
          </ac:spMkLst>
        </pc:spChg>
        <pc:spChg chg="mod">
          <ac:chgData name="Nguyễn Ngọc Quỳnh Giang" userId="faf7a752-504f-44f1-830f-b6980fcf1d95" providerId="ADAL" clId="{AC95699E-C375-4711-8C44-82403174571B}" dt="2022-06-05T10:49:48.701" v="1487"/>
          <ac:spMkLst>
            <pc:docMk/>
            <pc:sldMk cId="630945746" sldId="305"/>
            <ac:spMk id="115" creationId="{6E44D657-B469-8BED-CB16-8A1F8CD30057}"/>
          </ac:spMkLst>
        </pc:spChg>
        <pc:spChg chg="mod">
          <ac:chgData name="Nguyễn Ngọc Quỳnh Giang" userId="faf7a752-504f-44f1-830f-b6980fcf1d95" providerId="ADAL" clId="{AC95699E-C375-4711-8C44-82403174571B}" dt="2022-06-05T10:49:48.701" v="1487"/>
          <ac:spMkLst>
            <pc:docMk/>
            <pc:sldMk cId="630945746" sldId="305"/>
            <ac:spMk id="116" creationId="{1018665E-46CF-4B62-B48F-28C48C7C0757}"/>
          </ac:spMkLst>
        </pc:spChg>
        <pc:spChg chg="mod">
          <ac:chgData name="Nguyễn Ngọc Quỳnh Giang" userId="faf7a752-504f-44f1-830f-b6980fcf1d95" providerId="ADAL" clId="{AC95699E-C375-4711-8C44-82403174571B}" dt="2022-06-05T10:49:48.701" v="1487"/>
          <ac:spMkLst>
            <pc:docMk/>
            <pc:sldMk cId="630945746" sldId="305"/>
            <ac:spMk id="117" creationId="{6C4C0DAD-4DD3-8012-3EA4-F9E983C906A1}"/>
          </ac:spMkLst>
        </pc:spChg>
        <pc:spChg chg="mod">
          <ac:chgData name="Nguyễn Ngọc Quỳnh Giang" userId="faf7a752-504f-44f1-830f-b6980fcf1d95" providerId="ADAL" clId="{AC95699E-C375-4711-8C44-82403174571B}" dt="2022-06-05T10:49:48.701" v="1487"/>
          <ac:spMkLst>
            <pc:docMk/>
            <pc:sldMk cId="630945746" sldId="305"/>
            <ac:spMk id="118" creationId="{C3708362-13EF-362A-ADC1-4EBFAEC96EFC}"/>
          </ac:spMkLst>
        </pc:spChg>
        <pc:spChg chg="mod">
          <ac:chgData name="Nguyễn Ngọc Quỳnh Giang" userId="faf7a752-504f-44f1-830f-b6980fcf1d95" providerId="ADAL" clId="{AC95699E-C375-4711-8C44-82403174571B}" dt="2022-06-05T10:49:48.701" v="1487"/>
          <ac:spMkLst>
            <pc:docMk/>
            <pc:sldMk cId="630945746" sldId="305"/>
            <ac:spMk id="119" creationId="{EDFDDD27-5922-F41A-C0FB-A1AAC48F5151}"/>
          </ac:spMkLst>
        </pc:spChg>
        <pc:spChg chg="mod">
          <ac:chgData name="Nguyễn Ngọc Quỳnh Giang" userId="faf7a752-504f-44f1-830f-b6980fcf1d95" providerId="ADAL" clId="{AC95699E-C375-4711-8C44-82403174571B}" dt="2022-06-05T10:49:48.701" v="1487"/>
          <ac:spMkLst>
            <pc:docMk/>
            <pc:sldMk cId="630945746" sldId="305"/>
            <ac:spMk id="120" creationId="{91A8765F-B84A-6F78-C2A0-AB473C6B0F7D}"/>
          </ac:spMkLst>
        </pc:spChg>
        <pc:spChg chg="mod">
          <ac:chgData name="Nguyễn Ngọc Quỳnh Giang" userId="faf7a752-504f-44f1-830f-b6980fcf1d95" providerId="ADAL" clId="{AC95699E-C375-4711-8C44-82403174571B}" dt="2022-06-05T10:49:48.701" v="1487"/>
          <ac:spMkLst>
            <pc:docMk/>
            <pc:sldMk cId="630945746" sldId="305"/>
            <ac:spMk id="121" creationId="{F2D168BC-4B51-232B-327C-1421DCA7000B}"/>
          </ac:spMkLst>
        </pc:spChg>
        <pc:spChg chg="mod">
          <ac:chgData name="Nguyễn Ngọc Quỳnh Giang" userId="faf7a752-504f-44f1-830f-b6980fcf1d95" providerId="ADAL" clId="{AC95699E-C375-4711-8C44-82403174571B}" dt="2022-06-05T10:49:48.701" v="1487"/>
          <ac:spMkLst>
            <pc:docMk/>
            <pc:sldMk cId="630945746" sldId="305"/>
            <ac:spMk id="122" creationId="{9E9B79C3-28E3-FACE-1ED9-C864D5C420B5}"/>
          </ac:spMkLst>
        </pc:spChg>
        <pc:spChg chg="mod">
          <ac:chgData name="Nguyễn Ngọc Quỳnh Giang" userId="faf7a752-504f-44f1-830f-b6980fcf1d95" providerId="ADAL" clId="{AC95699E-C375-4711-8C44-82403174571B}" dt="2022-06-05T10:47:31.003" v="1388" actId="20577"/>
          <ac:spMkLst>
            <pc:docMk/>
            <pc:sldMk cId="630945746" sldId="305"/>
            <ac:spMk id="1254" creationId="{00000000-0000-0000-0000-000000000000}"/>
          </ac:spMkLst>
        </pc:spChg>
        <pc:spChg chg="mod">
          <ac:chgData name="Nguyễn Ngọc Quỳnh Giang" userId="faf7a752-504f-44f1-830f-b6980fcf1d95" providerId="ADAL" clId="{AC95699E-C375-4711-8C44-82403174571B}" dt="2022-06-05T10:47:43.976" v="1443" actId="20577"/>
          <ac:spMkLst>
            <pc:docMk/>
            <pc:sldMk cId="630945746" sldId="305"/>
            <ac:spMk id="1255" creationId="{00000000-0000-0000-0000-000000000000}"/>
          </ac:spMkLst>
        </pc:spChg>
        <pc:spChg chg="mod">
          <ac:chgData name="Nguyễn Ngọc Quỳnh Giang" userId="faf7a752-504f-44f1-830f-b6980fcf1d95" providerId="ADAL" clId="{AC95699E-C375-4711-8C44-82403174571B}" dt="2022-06-05T10:47:35.130" v="1405" actId="20577"/>
          <ac:spMkLst>
            <pc:docMk/>
            <pc:sldMk cId="630945746" sldId="305"/>
            <ac:spMk id="1256" creationId="{00000000-0000-0000-0000-000000000000}"/>
          </ac:spMkLst>
        </pc:spChg>
        <pc:spChg chg="mod">
          <ac:chgData name="Nguyễn Ngọc Quỳnh Giang" userId="faf7a752-504f-44f1-830f-b6980fcf1d95" providerId="ADAL" clId="{AC95699E-C375-4711-8C44-82403174571B}" dt="2022-06-05T10:53:20.164" v="1705" actId="14100"/>
          <ac:spMkLst>
            <pc:docMk/>
            <pc:sldMk cId="630945746" sldId="305"/>
            <ac:spMk id="1257" creationId="{00000000-0000-0000-0000-000000000000}"/>
          </ac:spMkLst>
        </pc:spChg>
        <pc:spChg chg="mod">
          <ac:chgData name="Nguyễn Ngọc Quỳnh Giang" userId="faf7a752-504f-44f1-830f-b6980fcf1d95" providerId="ADAL" clId="{AC95699E-C375-4711-8C44-82403174571B}" dt="2022-06-05T10:53:42.462" v="1838" actId="20577"/>
          <ac:spMkLst>
            <pc:docMk/>
            <pc:sldMk cId="630945746" sldId="305"/>
            <ac:spMk id="1258" creationId="{00000000-0000-0000-0000-000000000000}"/>
          </ac:spMkLst>
        </pc:spChg>
        <pc:spChg chg="mod">
          <ac:chgData name="Nguyễn Ngọc Quỳnh Giang" userId="faf7a752-504f-44f1-830f-b6980fcf1d95" providerId="ADAL" clId="{AC95699E-C375-4711-8C44-82403174571B}" dt="2022-06-05T10:47:49.350" v="1478" actId="20577"/>
          <ac:spMkLst>
            <pc:docMk/>
            <pc:sldMk cId="630945746" sldId="305"/>
            <ac:spMk id="1259" creationId="{00000000-0000-0000-0000-000000000000}"/>
          </ac:spMkLst>
        </pc:spChg>
        <pc:spChg chg="mod">
          <ac:chgData name="Nguyễn Ngọc Quỳnh Giang" userId="faf7a752-504f-44f1-830f-b6980fcf1d95" providerId="ADAL" clId="{AC95699E-C375-4711-8C44-82403174571B}" dt="2022-06-05T10:54:09.255" v="1967" actId="14100"/>
          <ac:spMkLst>
            <pc:docMk/>
            <pc:sldMk cId="630945746" sldId="305"/>
            <ac:spMk id="1260" creationId="{00000000-0000-0000-0000-000000000000}"/>
          </ac:spMkLst>
        </pc:spChg>
        <pc:spChg chg="del">
          <ac:chgData name="Nguyễn Ngọc Quỳnh Giang" userId="faf7a752-504f-44f1-830f-b6980fcf1d95" providerId="ADAL" clId="{AC95699E-C375-4711-8C44-82403174571B}" dt="2022-06-05T10:47:57.013" v="1480" actId="478"/>
          <ac:spMkLst>
            <pc:docMk/>
            <pc:sldMk cId="630945746" sldId="305"/>
            <ac:spMk id="1321" creationId="{00000000-0000-0000-0000-000000000000}"/>
          </ac:spMkLst>
        </pc:spChg>
        <pc:spChg chg="del">
          <ac:chgData name="Nguyễn Ngọc Quỳnh Giang" userId="faf7a752-504f-44f1-830f-b6980fcf1d95" providerId="ADAL" clId="{AC95699E-C375-4711-8C44-82403174571B}" dt="2022-06-05T10:47:57.013" v="1480" actId="478"/>
          <ac:spMkLst>
            <pc:docMk/>
            <pc:sldMk cId="630945746" sldId="305"/>
            <ac:spMk id="1322" creationId="{00000000-0000-0000-0000-000000000000}"/>
          </ac:spMkLst>
        </pc:spChg>
        <pc:spChg chg="del">
          <ac:chgData name="Nguyễn Ngọc Quỳnh Giang" userId="faf7a752-504f-44f1-830f-b6980fcf1d95" providerId="ADAL" clId="{AC95699E-C375-4711-8C44-82403174571B}" dt="2022-06-05T10:47:57.013" v="1480" actId="478"/>
          <ac:spMkLst>
            <pc:docMk/>
            <pc:sldMk cId="630945746" sldId="305"/>
            <ac:spMk id="1323" creationId="{00000000-0000-0000-0000-000000000000}"/>
          </ac:spMkLst>
        </pc:spChg>
        <pc:grpChg chg="add mod">
          <ac:chgData name="Nguyễn Ngọc Quỳnh Giang" userId="faf7a752-504f-44f1-830f-b6980fcf1d95" providerId="ADAL" clId="{AC95699E-C375-4711-8C44-82403174571B}" dt="2022-06-05T10:52:15.882" v="1519" actId="1076"/>
          <ac:grpSpMkLst>
            <pc:docMk/>
            <pc:sldMk cId="630945746" sldId="305"/>
            <ac:grpSpMk id="85" creationId="{97514A3F-8E0F-4137-ACFA-5BFB4CA32A55}"/>
          </ac:grpSpMkLst>
        </pc:grpChg>
        <pc:grpChg chg="add mod">
          <ac:chgData name="Nguyễn Ngọc Quỳnh Giang" userId="faf7a752-504f-44f1-830f-b6980fcf1d95" providerId="ADAL" clId="{AC95699E-C375-4711-8C44-82403174571B}" dt="2022-06-05T10:50:34.532" v="1497" actId="1076"/>
          <ac:grpSpMkLst>
            <pc:docMk/>
            <pc:sldMk cId="630945746" sldId="305"/>
            <ac:grpSpMk id="91" creationId="{C1D53688-70A8-4EC0-22B5-709EFF46147B}"/>
          </ac:grpSpMkLst>
        </pc:grpChg>
        <pc:grpChg chg="add del mod">
          <ac:chgData name="Nguyễn Ngọc Quỳnh Giang" userId="faf7a752-504f-44f1-830f-b6980fcf1d95" providerId="ADAL" clId="{AC95699E-C375-4711-8C44-82403174571B}" dt="2022-06-05T10:50:59.413" v="1502" actId="478"/>
          <ac:grpSpMkLst>
            <pc:docMk/>
            <pc:sldMk cId="630945746" sldId="305"/>
            <ac:grpSpMk id="99" creationId="{49274FEF-DD33-CB27-447F-F55C676BF827}"/>
          </ac:grpSpMkLst>
        </pc:grpChg>
        <pc:grpChg chg="add mod">
          <ac:chgData name="Nguyễn Ngọc Quỳnh Giang" userId="faf7a752-504f-44f1-830f-b6980fcf1d95" providerId="ADAL" clId="{AC95699E-C375-4711-8C44-82403174571B}" dt="2022-06-05T10:51:46.490" v="1513" actId="1076"/>
          <ac:grpSpMkLst>
            <pc:docMk/>
            <pc:sldMk cId="630945746" sldId="305"/>
            <ac:grpSpMk id="105" creationId="{0D52D706-4789-DE67-D7EF-71B25A31B92F}"/>
          </ac:grpSpMkLst>
        </pc:grpChg>
        <pc:grpChg chg="del">
          <ac:chgData name="Nguyễn Ngọc Quỳnh Giang" userId="faf7a752-504f-44f1-830f-b6980fcf1d95" providerId="ADAL" clId="{AC95699E-C375-4711-8C44-82403174571B}" dt="2022-06-05T10:47:55.100" v="1479" actId="478"/>
          <ac:grpSpMkLst>
            <pc:docMk/>
            <pc:sldMk cId="630945746" sldId="305"/>
            <ac:grpSpMk id="1261" creationId="{00000000-0000-0000-0000-000000000000}"/>
          </ac:grpSpMkLst>
        </pc:grpChg>
        <pc:grpChg chg="del">
          <ac:chgData name="Nguyễn Ngọc Quỳnh Giang" userId="faf7a752-504f-44f1-830f-b6980fcf1d95" providerId="ADAL" clId="{AC95699E-C375-4711-8C44-82403174571B}" dt="2022-06-05T10:47:55.100" v="1479" actId="478"/>
          <ac:grpSpMkLst>
            <pc:docMk/>
            <pc:sldMk cId="630945746" sldId="305"/>
            <ac:grpSpMk id="1281" creationId="{00000000-0000-0000-0000-000000000000}"/>
          </ac:grpSpMkLst>
        </pc:grpChg>
        <pc:grpChg chg="del">
          <ac:chgData name="Nguyễn Ngọc Quỳnh Giang" userId="faf7a752-504f-44f1-830f-b6980fcf1d95" providerId="ADAL" clId="{AC95699E-C375-4711-8C44-82403174571B}" dt="2022-06-05T10:47:55.100" v="1479" actId="478"/>
          <ac:grpSpMkLst>
            <pc:docMk/>
            <pc:sldMk cId="630945746" sldId="305"/>
            <ac:grpSpMk id="1301" creationId="{00000000-0000-0000-0000-000000000000}"/>
          </ac:grpSpMkLst>
        </pc:grpChg>
        <pc:cxnChg chg="add del mod">
          <ac:chgData name="Nguyễn Ngọc Quỳnh Giang" userId="faf7a752-504f-44f1-830f-b6980fcf1d95" providerId="ADAL" clId="{AC95699E-C375-4711-8C44-82403174571B}" dt="2022-06-05T10:51:01.006" v="1504" actId="478"/>
          <ac:cxnSpMkLst>
            <pc:docMk/>
            <pc:sldMk cId="630945746" sldId="305"/>
            <ac:cxnSpMk id="82" creationId="{BD5B7A4C-5BB0-B1B7-F879-AA3E136C0C9D}"/>
          </ac:cxnSpMkLst>
        </pc:cxnChg>
        <pc:cxnChg chg="add del mod">
          <ac:chgData name="Nguyễn Ngọc Quỳnh Giang" userId="faf7a752-504f-44f1-830f-b6980fcf1d95" providerId="ADAL" clId="{AC95699E-C375-4711-8C44-82403174571B}" dt="2022-06-05T10:51:02.115" v="1505" actId="478"/>
          <ac:cxnSpMkLst>
            <pc:docMk/>
            <pc:sldMk cId="630945746" sldId="305"/>
            <ac:cxnSpMk id="83" creationId="{02D2481C-7895-51F2-9C2F-98A7E29B4DB9}"/>
          </ac:cxnSpMkLst>
        </pc:cxnChg>
        <pc:cxnChg chg="add del mod">
          <ac:chgData name="Nguyễn Ngọc Quỳnh Giang" userId="faf7a752-504f-44f1-830f-b6980fcf1d95" providerId="ADAL" clId="{AC95699E-C375-4711-8C44-82403174571B}" dt="2022-06-05T10:51:02.990" v="1506" actId="478"/>
          <ac:cxnSpMkLst>
            <pc:docMk/>
            <pc:sldMk cId="630945746" sldId="305"/>
            <ac:cxnSpMk id="84" creationId="{7E3130D4-D046-E659-0E1D-1DA8E8ABE751}"/>
          </ac:cxnSpMkLst>
        </pc:cxnChg>
      </pc:sldChg>
      <pc:sldChg chg="addSp delSp modSp add mod modNotesTx">
        <pc:chgData name="Nguyễn Ngọc Quỳnh Giang" userId="faf7a752-504f-44f1-830f-b6980fcf1d95" providerId="ADAL" clId="{AC95699E-C375-4711-8C44-82403174571B}" dt="2022-06-07T17:54:23.284" v="9231"/>
        <pc:sldMkLst>
          <pc:docMk/>
          <pc:sldMk cId="3477454374" sldId="306"/>
        </pc:sldMkLst>
        <pc:spChg chg="add del">
          <ac:chgData name="Nguyễn Ngọc Quỳnh Giang" userId="faf7a752-504f-44f1-830f-b6980fcf1d95" providerId="ADAL" clId="{AC95699E-C375-4711-8C44-82403174571B}" dt="2022-06-07T17:54:22.468" v="9230" actId="22"/>
          <ac:spMkLst>
            <pc:docMk/>
            <pc:sldMk cId="3477454374" sldId="306"/>
            <ac:spMk id="7" creationId="{C7D188E2-58DF-F424-76D8-05E17B88475C}"/>
          </ac:spMkLst>
        </pc:spChg>
        <pc:spChg chg="mod">
          <ac:chgData name="Nguyễn Ngọc Quỳnh Giang" userId="faf7a752-504f-44f1-830f-b6980fcf1d95" providerId="ADAL" clId="{AC95699E-C375-4711-8C44-82403174571B}" dt="2022-06-07T17:32:42.626" v="9221" actId="14100"/>
          <ac:spMkLst>
            <pc:docMk/>
            <pc:sldMk cId="3477454374" sldId="306"/>
            <ac:spMk id="465" creationId="{00000000-0000-0000-0000-000000000000}"/>
          </ac:spMkLst>
        </pc:spChg>
        <pc:spChg chg="mod">
          <ac:chgData name="Nguyễn Ngọc Quỳnh Giang" userId="faf7a752-504f-44f1-830f-b6980fcf1d95" providerId="ADAL" clId="{AC95699E-C375-4711-8C44-82403174571B}" dt="2022-06-05T10:54:47.530" v="1982" actId="20577"/>
          <ac:spMkLst>
            <pc:docMk/>
            <pc:sldMk cId="3477454374" sldId="306"/>
            <ac:spMk id="466" creationId="{00000000-0000-0000-0000-000000000000}"/>
          </ac:spMkLst>
        </pc:spChg>
        <pc:picChg chg="add mod">
          <ac:chgData name="Nguyễn Ngọc Quỳnh Giang" userId="faf7a752-504f-44f1-830f-b6980fcf1d95" providerId="ADAL" clId="{AC95699E-C375-4711-8C44-82403174571B}" dt="2022-06-07T17:32:55.227" v="9224" actId="1076"/>
          <ac:picMkLst>
            <pc:docMk/>
            <pc:sldMk cId="3477454374" sldId="306"/>
            <ac:picMk id="3" creationId="{DFBDE231-A9A7-3E9A-F36B-FC50DF864E80}"/>
          </ac:picMkLst>
        </pc:picChg>
      </pc:sldChg>
      <pc:sldChg chg="addSp delSp modSp add mod modNotesTx">
        <pc:chgData name="Nguyễn Ngọc Quỳnh Giang" userId="faf7a752-504f-44f1-830f-b6980fcf1d95" providerId="ADAL" clId="{AC95699E-C375-4711-8C44-82403174571B}" dt="2022-06-14T18:07:10.986" v="10999" actId="20577"/>
        <pc:sldMkLst>
          <pc:docMk/>
          <pc:sldMk cId="3195848886" sldId="307"/>
        </pc:sldMkLst>
        <pc:spChg chg="add del mod">
          <ac:chgData name="Nguyễn Ngọc Quỳnh Giang" userId="faf7a752-504f-44f1-830f-b6980fcf1d95" providerId="ADAL" clId="{AC95699E-C375-4711-8C44-82403174571B}" dt="2022-06-05T10:57:50.875" v="2087" actId="478"/>
          <ac:spMkLst>
            <pc:docMk/>
            <pc:sldMk cId="3195848886" sldId="307"/>
            <ac:spMk id="3" creationId="{481B828C-8A06-3CDF-4B30-45AF378E9849}"/>
          </ac:spMkLst>
        </pc:spChg>
        <pc:spChg chg="add del mod">
          <ac:chgData name="Nguyễn Ngọc Quỳnh Giang" userId="faf7a752-504f-44f1-830f-b6980fcf1d95" providerId="ADAL" clId="{AC95699E-C375-4711-8C44-82403174571B}" dt="2022-06-05T10:58:28.882" v="2289" actId="478"/>
          <ac:spMkLst>
            <pc:docMk/>
            <pc:sldMk cId="3195848886" sldId="307"/>
            <ac:spMk id="5" creationId="{4A9CE2CF-420C-3119-A318-2A15E7BFAF18}"/>
          </ac:spMkLst>
        </pc:spChg>
        <pc:spChg chg="add del mod">
          <ac:chgData name="Nguyễn Ngọc Quỳnh Giang" userId="faf7a752-504f-44f1-830f-b6980fcf1d95" providerId="ADAL" clId="{AC95699E-C375-4711-8C44-82403174571B}" dt="2022-06-05T10:58:55.313" v="2394" actId="478"/>
          <ac:spMkLst>
            <pc:docMk/>
            <pc:sldMk cId="3195848886" sldId="307"/>
            <ac:spMk id="7" creationId="{572C0B1C-BFA4-9860-FD6B-0CA77708EE8F}"/>
          </ac:spMkLst>
        </pc:spChg>
        <pc:spChg chg="add del mod">
          <ac:chgData name="Nguyễn Ngọc Quỳnh Giang" userId="faf7a752-504f-44f1-830f-b6980fcf1d95" providerId="ADAL" clId="{AC95699E-C375-4711-8C44-82403174571B}" dt="2022-06-05T10:59:52.979" v="2689" actId="478"/>
          <ac:spMkLst>
            <pc:docMk/>
            <pc:sldMk cId="3195848886" sldId="307"/>
            <ac:spMk id="9" creationId="{71285742-C434-30D8-F843-C5CB3175F4F2}"/>
          </ac:spMkLst>
        </pc:spChg>
        <pc:spChg chg="add del mod">
          <ac:chgData name="Nguyễn Ngọc Quỳnh Giang" userId="faf7a752-504f-44f1-830f-b6980fcf1d95" providerId="ADAL" clId="{AC95699E-C375-4711-8C44-82403174571B}" dt="2022-06-05T11:00:05.086" v="2692" actId="478"/>
          <ac:spMkLst>
            <pc:docMk/>
            <pc:sldMk cId="3195848886" sldId="307"/>
            <ac:spMk id="11" creationId="{DC5095C1-0B92-1FAD-A8B3-ECA4A8084308}"/>
          </ac:spMkLst>
        </pc:spChg>
        <pc:spChg chg="add del mod">
          <ac:chgData name="Nguyễn Ngọc Quỳnh Giang" userId="faf7a752-504f-44f1-830f-b6980fcf1d95" providerId="ADAL" clId="{AC95699E-C375-4711-8C44-82403174571B}" dt="2022-06-05T11:00:07.414" v="2694" actId="478"/>
          <ac:spMkLst>
            <pc:docMk/>
            <pc:sldMk cId="3195848886" sldId="307"/>
            <ac:spMk id="13" creationId="{B4E2F6E2-651E-B847-ABE9-8327D03695FC}"/>
          </ac:spMkLst>
        </pc:spChg>
        <pc:spChg chg="mod">
          <ac:chgData name="Nguyễn Ngọc Quỳnh Giang" userId="faf7a752-504f-44f1-830f-b6980fcf1d95" providerId="ADAL" clId="{AC95699E-C375-4711-8C44-82403174571B}" dt="2022-06-05T10:57:33.878" v="2012" actId="20577"/>
          <ac:spMkLst>
            <pc:docMk/>
            <pc:sldMk cId="3195848886" sldId="307"/>
            <ac:spMk id="1164" creationId="{00000000-0000-0000-0000-000000000000}"/>
          </ac:spMkLst>
        </pc:spChg>
        <pc:spChg chg="del mod">
          <ac:chgData name="Nguyễn Ngọc Quỳnh Giang" userId="faf7a752-504f-44f1-830f-b6980fcf1d95" providerId="ADAL" clId="{AC95699E-C375-4711-8C44-82403174571B}" dt="2022-06-05T10:58:26.507" v="2288" actId="478"/>
          <ac:spMkLst>
            <pc:docMk/>
            <pc:sldMk cId="3195848886" sldId="307"/>
            <ac:spMk id="1165" creationId="{00000000-0000-0000-0000-000000000000}"/>
          </ac:spMkLst>
        </pc:spChg>
        <pc:spChg chg="del">
          <ac:chgData name="Nguyễn Ngọc Quỳnh Giang" userId="faf7a752-504f-44f1-830f-b6980fcf1d95" providerId="ADAL" clId="{AC95699E-C375-4711-8C44-82403174571B}" dt="2022-06-05T10:57:49.265" v="2086" actId="478"/>
          <ac:spMkLst>
            <pc:docMk/>
            <pc:sldMk cId="3195848886" sldId="307"/>
            <ac:spMk id="1166" creationId="{00000000-0000-0000-0000-000000000000}"/>
          </ac:spMkLst>
        </pc:spChg>
        <pc:spChg chg="mod">
          <ac:chgData name="Nguyễn Ngọc Quỳnh Giang" userId="faf7a752-504f-44f1-830f-b6980fcf1d95" providerId="ADAL" clId="{AC95699E-C375-4711-8C44-82403174571B}" dt="2022-06-05T11:01:17.393" v="3040" actId="1076"/>
          <ac:spMkLst>
            <pc:docMk/>
            <pc:sldMk cId="3195848886" sldId="307"/>
            <ac:spMk id="1167" creationId="{00000000-0000-0000-0000-000000000000}"/>
          </ac:spMkLst>
        </pc:spChg>
        <pc:spChg chg="mod">
          <ac:chgData name="Nguyễn Ngọc Quỳnh Giang" userId="faf7a752-504f-44f1-830f-b6980fcf1d95" providerId="ADAL" clId="{AC95699E-C375-4711-8C44-82403174571B}" dt="2022-06-05T11:01:25.968" v="3041" actId="1076"/>
          <ac:spMkLst>
            <pc:docMk/>
            <pc:sldMk cId="3195848886" sldId="307"/>
            <ac:spMk id="1168" creationId="{00000000-0000-0000-0000-000000000000}"/>
          </ac:spMkLst>
        </pc:spChg>
        <pc:spChg chg="del">
          <ac:chgData name="Nguyễn Ngọc Quỳnh Giang" userId="faf7a752-504f-44f1-830f-b6980fcf1d95" providerId="ADAL" clId="{AC95699E-C375-4711-8C44-82403174571B}" dt="2022-06-05T10:58:52.492" v="2393" actId="478"/>
          <ac:spMkLst>
            <pc:docMk/>
            <pc:sldMk cId="3195848886" sldId="307"/>
            <ac:spMk id="1169" creationId="{00000000-0000-0000-0000-000000000000}"/>
          </ac:spMkLst>
        </pc:spChg>
        <pc:spChg chg="mod">
          <ac:chgData name="Nguyễn Ngọc Quỳnh Giang" userId="faf7a752-504f-44f1-830f-b6980fcf1d95" providerId="ADAL" clId="{AC95699E-C375-4711-8C44-82403174571B}" dt="2022-06-05T11:01:30.099" v="3042" actId="1076"/>
          <ac:spMkLst>
            <pc:docMk/>
            <pc:sldMk cId="3195848886" sldId="307"/>
            <ac:spMk id="1170" creationId="{00000000-0000-0000-0000-000000000000}"/>
          </ac:spMkLst>
        </pc:spChg>
        <pc:spChg chg="del">
          <ac:chgData name="Nguyễn Ngọc Quỳnh Giang" userId="faf7a752-504f-44f1-830f-b6980fcf1d95" providerId="ADAL" clId="{AC95699E-C375-4711-8C44-82403174571B}" dt="2022-06-05T10:59:52.213" v="2688" actId="478"/>
          <ac:spMkLst>
            <pc:docMk/>
            <pc:sldMk cId="3195848886" sldId="307"/>
            <ac:spMk id="1171" creationId="{00000000-0000-0000-0000-000000000000}"/>
          </ac:spMkLst>
        </pc:spChg>
        <pc:spChg chg="mod">
          <ac:chgData name="Nguyễn Ngọc Quỳnh Giang" userId="faf7a752-504f-44f1-830f-b6980fcf1d95" providerId="ADAL" clId="{AC95699E-C375-4711-8C44-82403174571B}" dt="2022-06-05T11:01:11.937" v="3039" actId="1076"/>
          <ac:spMkLst>
            <pc:docMk/>
            <pc:sldMk cId="3195848886" sldId="307"/>
            <ac:spMk id="1172" creationId="{00000000-0000-0000-0000-000000000000}"/>
          </ac:spMkLst>
        </pc:spChg>
        <pc:spChg chg="del">
          <ac:chgData name="Nguyễn Ngọc Quỳnh Giang" userId="faf7a752-504f-44f1-830f-b6980fcf1d95" providerId="ADAL" clId="{AC95699E-C375-4711-8C44-82403174571B}" dt="2022-06-05T11:00:06.664" v="2693" actId="478"/>
          <ac:spMkLst>
            <pc:docMk/>
            <pc:sldMk cId="3195848886" sldId="307"/>
            <ac:spMk id="1173" creationId="{00000000-0000-0000-0000-000000000000}"/>
          </ac:spMkLst>
        </pc:spChg>
        <pc:spChg chg="mod">
          <ac:chgData name="Nguyễn Ngọc Quỳnh Giang" userId="faf7a752-504f-44f1-830f-b6980fcf1d95" providerId="ADAL" clId="{AC95699E-C375-4711-8C44-82403174571B}" dt="2022-06-05T11:01:50.528" v="3043" actId="1076"/>
          <ac:spMkLst>
            <pc:docMk/>
            <pc:sldMk cId="3195848886" sldId="307"/>
            <ac:spMk id="1174" creationId="{00000000-0000-0000-0000-000000000000}"/>
          </ac:spMkLst>
        </pc:spChg>
        <pc:spChg chg="del">
          <ac:chgData name="Nguyễn Ngọc Quỳnh Giang" userId="faf7a752-504f-44f1-830f-b6980fcf1d95" providerId="ADAL" clId="{AC95699E-C375-4711-8C44-82403174571B}" dt="2022-06-05T11:00:03.962" v="2691" actId="478"/>
          <ac:spMkLst>
            <pc:docMk/>
            <pc:sldMk cId="3195848886" sldId="307"/>
            <ac:spMk id="1175" creationId="{00000000-0000-0000-0000-000000000000}"/>
          </ac:spMkLst>
        </pc:spChg>
        <pc:spChg chg="mod">
          <ac:chgData name="Nguyễn Ngọc Quỳnh Giang" userId="faf7a752-504f-44f1-830f-b6980fcf1d95" providerId="ADAL" clId="{AC95699E-C375-4711-8C44-82403174571B}" dt="2022-06-05T11:01:59.010" v="3044" actId="1076"/>
          <ac:spMkLst>
            <pc:docMk/>
            <pc:sldMk cId="3195848886" sldId="307"/>
            <ac:spMk id="1176" creationId="{00000000-0000-0000-0000-000000000000}"/>
          </ac:spMkLst>
        </pc:spChg>
      </pc:sldChg>
      <pc:sldChg chg="addSp delSp modSp add mod ord modNotesTx">
        <pc:chgData name="Nguyễn Ngọc Quỳnh Giang" userId="faf7a752-504f-44f1-830f-b6980fcf1d95" providerId="ADAL" clId="{AC95699E-C375-4711-8C44-82403174571B}" dt="2022-06-07T16:24:51.772" v="7966" actId="20577"/>
        <pc:sldMkLst>
          <pc:docMk/>
          <pc:sldMk cId="2518556802" sldId="308"/>
        </pc:sldMkLst>
        <pc:spChg chg="mod">
          <ac:chgData name="Nguyễn Ngọc Quỳnh Giang" userId="faf7a752-504f-44f1-830f-b6980fcf1d95" providerId="ADAL" clId="{AC95699E-C375-4711-8C44-82403174571B}" dt="2022-06-05T11:04:42.823" v="3139" actId="20577"/>
          <ac:spMkLst>
            <pc:docMk/>
            <pc:sldMk cId="2518556802" sldId="308"/>
            <ac:spMk id="571" creationId="{00000000-0000-0000-0000-000000000000}"/>
          </ac:spMkLst>
        </pc:spChg>
        <pc:picChg chg="add mod">
          <ac:chgData name="Nguyễn Ngọc Quỳnh Giang" userId="faf7a752-504f-44f1-830f-b6980fcf1d95" providerId="ADAL" clId="{AC95699E-C375-4711-8C44-82403174571B}" dt="2022-06-05T11:05:02.373" v="3145" actId="14100"/>
          <ac:picMkLst>
            <pc:docMk/>
            <pc:sldMk cId="2518556802" sldId="308"/>
            <ac:picMk id="4" creationId="{47F9488A-124C-2676-7373-BBEA528837E4}"/>
          </ac:picMkLst>
        </pc:picChg>
        <pc:picChg chg="add del mod">
          <ac:chgData name="Nguyễn Ngọc Quỳnh Giang" userId="faf7a752-504f-44f1-830f-b6980fcf1d95" providerId="ADAL" clId="{AC95699E-C375-4711-8C44-82403174571B}" dt="2022-06-05T11:05:18.733" v="3147"/>
          <ac:picMkLst>
            <pc:docMk/>
            <pc:sldMk cId="2518556802" sldId="308"/>
            <ac:picMk id="5" creationId="{CAFDF12F-2727-5BDC-0F0C-2A3D614FDEEA}"/>
          </ac:picMkLst>
        </pc:picChg>
        <pc:picChg chg="del">
          <ac:chgData name="Nguyễn Ngọc Quỳnh Giang" userId="faf7a752-504f-44f1-830f-b6980fcf1d95" providerId="ADAL" clId="{AC95699E-C375-4711-8C44-82403174571B}" dt="2022-06-05T11:04:47.527" v="3140" actId="478"/>
          <ac:picMkLst>
            <pc:docMk/>
            <pc:sldMk cId="2518556802" sldId="308"/>
            <ac:picMk id="35" creationId="{64485B6A-12C7-1CC6-9DBE-F5D31BE7AC70}"/>
          </ac:picMkLst>
        </pc:picChg>
      </pc:sldChg>
      <pc:sldChg chg="addSp delSp modSp add mod ord">
        <pc:chgData name="Nguyễn Ngọc Quỳnh Giang" userId="faf7a752-504f-44f1-830f-b6980fcf1d95" providerId="ADAL" clId="{AC95699E-C375-4711-8C44-82403174571B}" dt="2022-06-05T11:06:38.683" v="3162"/>
        <pc:sldMkLst>
          <pc:docMk/>
          <pc:sldMk cId="1213500682" sldId="309"/>
        </pc:sldMkLst>
        <pc:picChg chg="del">
          <ac:chgData name="Nguyễn Ngọc Quỳnh Giang" userId="faf7a752-504f-44f1-830f-b6980fcf1d95" providerId="ADAL" clId="{AC95699E-C375-4711-8C44-82403174571B}" dt="2022-06-05T11:05:24.603" v="3149" actId="478"/>
          <ac:picMkLst>
            <pc:docMk/>
            <pc:sldMk cId="1213500682" sldId="309"/>
            <ac:picMk id="4" creationId="{47F9488A-124C-2676-7373-BBEA528837E4}"/>
          </ac:picMkLst>
        </pc:picChg>
        <pc:picChg chg="add mod">
          <ac:chgData name="Nguyễn Ngọc Quỳnh Giang" userId="faf7a752-504f-44f1-830f-b6980fcf1d95" providerId="ADAL" clId="{AC95699E-C375-4711-8C44-82403174571B}" dt="2022-06-05T11:05:37.973" v="3156" actId="14100"/>
          <ac:picMkLst>
            <pc:docMk/>
            <pc:sldMk cId="1213500682" sldId="309"/>
            <ac:picMk id="5" creationId="{2BB60784-2AC8-35D1-4E29-06B1E37E8788}"/>
          </ac:picMkLst>
        </pc:picChg>
      </pc:sldChg>
      <pc:sldChg chg="addSp delSp modSp add mod modNotesTx">
        <pc:chgData name="Nguyễn Ngọc Quỳnh Giang" userId="faf7a752-504f-44f1-830f-b6980fcf1d95" providerId="ADAL" clId="{AC95699E-C375-4711-8C44-82403174571B}" dt="2022-06-07T16:18:30.758" v="7305" actId="20577"/>
        <pc:sldMkLst>
          <pc:docMk/>
          <pc:sldMk cId="2366737939" sldId="310"/>
        </pc:sldMkLst>
        <pc:spChg chg="add mod">
          <ac:chgData name="Nguyễn Ngọc Quỳnh Giang" userId="faf7a752-504f-44f1-830f-b6980fcf1d95" providerId="ADAL" clId="{AC95699E-C375-4711-8C44-82403174571B}" dt="2022-06-07T16:04:52.931" v="5646" actId="1076"/>
          <ac:spMkLst>
            <pc:docMk/>
            <pc:sldMk cId="2366737939" sldId="310"/>
            <ac:spMk id="2" creationId="{4215265C-6CD3-2B1C-37A6-2CB9C6963699}"/>
          </ac:spMkLst>
        </pc:spChg>
        <pc:spChg chg="add del mod">
          <ac:chgData name="Nguyễn Ngọc Quỳnh Giang" userId="faf7a752-504f-44f1-830f-b6980fcf1d95" providerId="ADAL" clId="{AC95699E-C375-4711-8C44-82403174571B}" dt="2022-06-07T16:03:55.705" v="5638"/>
          <ac:spMkLst>
            <pc:docMk/>
            <pc:sldMk cId="2366737939" sldId="310"/>
            <ac:spMk id="32" creationId="{51A95D17-CA62-AABD-5844-2D30A833B6C4}"/>
          </ac:spMkLst>
        </pc:spChg>
        <pc:spChg chg="add del mod">
          <ac:chgData name="Nguyễn Ngọc Quỳnh Giang" userId="faf7a752-504f-44f1-830f-b6980fcf1d95" providerId="ADAL" clId="{AC95699E-C375-4711-8C44-82403174571B}" dt="2022-06-07T16:03:55.705" v="5638"/>
          <ac:spMkLst>
            <pc:docMk/>
            <pc:sldMk cId="2366737939" sldId="310"/>
            <ac:spMk id="33" creationId="{510493CB-3E06-CF2D-3E6A-97E67367797F}"/>
          </ac:spMkLst>
        </pc:spChg>
        <pc:spChg chg="add mod">
          <ac:chgData name="Nguyễn Ngọc Quỳnh Giang" userId="faf7a752-504f-44f1-830f-b6980fcf1d95" providerId="ADAL" clId="{AC95699E-C375-4711-8C44-82403174571B}" dt="2022-06-07T16:05:14.773" v="5656" actId="20577"/>
          <ac:spMkLst>
            <pc:docMk/>
            <pc:sldMk cId="2366737939" sldId="310"/>
            <ac:spMk id="35" creationId="{FE168CC9-1262-AE4E-551F-02FE6B105046}"/>
          </ac:spMkLst>
        </pc:spChg>
        <pc:spChg chg="add mod">
          <ac:chgData name="Nguyễn Ngọc Quỳnh Giang" userId="faf7a752-504f-44f1-830f-b6980fcf1d95" providerId="ADAL" clId="{AC95699E-C375-4711-8C44-82403174571B}" dt="2022-06-07T16:05:21.337" v="5659" actId="20577"/>
          <ac:spMkLst>
            <pc:docMk/>
            <pc:sldMk cId="2366737939" sldId="310"/>
            <ac:spMk id="36" creationId="{C95DB01B-6D79-7E35-827B-F1FABF3F8983}"/>
          </ac:spMkLst>
        </pc:spChg>
        <pc:spChg chg="add del mod">
          <ac:chgData name="Nguyễn Ngọc Quỳnh Giang" userId="faf7a752-504f-44f1-830f-b6980fcf1d95" providerId="ADAL" clId="{AC95699E-C375-4711-8C44-82403174571B}" dt="2022-06-07T16:05:31.943" v="5664" actId="20577"/>
          <ac:spMkLst>
            <pc:docMk/>
            <pc:sldMk cId="2366737939" sldId="310"/>
            <ac:spMk id="37" creationId="{C7116087-500F-96BD-D457-50111D03F80B}"/>
          </ac:spMkLst>
        </pc:spChg>
        <pc:spChg chg="mod">
          <ac:chgData name="Nguyễn Ngọc Quỳnh Giang" userId="faf7a752-504f-44f1-830f-b6980fcf1d95" providerId="ADAL" clId="{AC95699E-C375-4711-8C44-82403174571B}" dt="2022-06-07T15:59:21.906" v="5244" actId="14100"/>
          <ac:spMkLst>
            <pc:docMk/>
            <pc:sldMk cId="2366737939" sldId="310"/>
            <ac:spMk id="1088" creationId="{00000000-0000-0000-0000-000000000000}"/>
          </ac:spMkLst>
        </pc:spChg>
        <pc:spChg chg="del">
          <ac:chgData name="Nguyễn Ngọc Quỳnh Giang" userId="faf7a752-504f-44f1-830f-b6980fcf1d95" providerId="ADAL" clId="{AC95699E-C375-4711-8C44-82403174571B}" dt="2022-06-07T16:01:19.788" v="5616" actId="478"/>
          <ac:spMkLst>
            <pc:docMk/>
            <pc:sldMk cId="2366737939" sldId="310"/>
            <ac:spMk id="1102" creationId="{00000000-0000-0000-0000-000000000000}"/>
          </ac:spMkLst>
        </pc:spChg>
        <pc:spChg chg="del mod">
          <ac:chgData name="Nguyễn Ngọc Quỳnh Giang" userId="faf7a752-504f-44f1-830f-b6980fcf1d95" providerId="ADAL" clId="{AC95699E-C375-4711-8C44-82403174571B}" dt="2022-06-07T16:01:46.351" v="5622" actId="478"/>
          <ac:spMkLst>
            <pc:docMk/>
            <pc:sldMk cId="2366737939" sldId="310"/>
            <ac:spMk id="1103" creationId="{00000000-0000-0000-0000-000000000000}"/>
          </ac:spMkLst>
        </pc:spChg>
        <pc:spChg chg="del">
          <ac:chgData name="Nguyễn Ngọc Quỳnh Giang" userId="faf7a752-504f-44f1-830f-b6980fcf1d95" providerId="ADAL" clId="{AC95699E-C375-4711-8C44-82403174571B}" dt="2022-06-07T16:02:05.533" v="5629" actId="478"/>
          <ac:spMkLst>
            <pc:docMk/>
            <pc:sldMk cId="2366737939" sldId="310"/>
            <ac:spMk id="1104" creationId="{00000000-0000-0000-0000-000000000000}"/>
          </ac:spMkLst>
        </pc:spChg>
        <pc:spChg chg="del">
          <ac:chgData name="Nguyễn Ngọc Quỳnh Giang" userId="faf7a752-504f-44f1-830f-b6980fcf1d95" providerId="ADAL" clId="{AC95699E-C375-4711-8C44-82403174571B}" dt="2022-06-07T16:02:06.641" v="5630" actId="478"/>
          <ac:spMkLst>
            <pc:docMk/>
            <pc:sldMk cId="2366737939" sldId="310"/>
            <ac:spMk id="1105" creationId="{00000000-0000-0000-0000-000000000000}"/>
          </ac:spMkLst>
        </pc:spChg>
        <pc:spChg chg="del">
          <ac:chgData name="Nguyễn Ngọc Quỳnh Giang" userId="faf7a752-504f-44f1-830f-b6980fcf1d95" providerId="ADAL" clId="{AC95699E-C375-4711-8C44-82403174571B}" dt="2022-06-07T16:01:30.332" v="5619" actId="478"/>
          <ac:spMkLst>
            <pc:docMk/>
            <pc:sldMk cId="2366737939" sldId="310"/>
            <ac:spMk id="1106" creationId="{00000000-0000-0000-0000-000000000000}"/>
          </ac:spMkLst>
        </pc:spChg>
        <pc:spChg chg="del mod">
          <ac:chgData name="Nguyễn Ngọc Quỳnh Giang" userId="faf7a752-504f-44f1-830f-b6980fcf1d95" providerId="ADAL" clId="{AC95699E-C375-4711-8C44-82403174571B}" dt="2022-06-07T16:01:52.605" v="5624" actId="478"/>
          <ac:spMkLst>
            <pc:docMk/>
            <pc:sldMk cId="2366737939" sldId="310"/>
            <ac:spMk id="1107" creationId="{00000000-0000-0000-0000-000000000000}"/>
          </ac:spMkLst>
        </pc:spChg>
        <pc:spChg chg="del">
          <ac:chgData name="Nguyễn Ngọc Quỳnh Giang" userId="faf7a752-504f-44f1-830f-b6980fcf1d95" providerId="ADAL" clId="{AC95699E-C375-4711-8C44-82403174571B}" dt="2022-06-07T16:02:01.119" v="5627" actId="478"/>
          <ac:spMkLst>
            <pc:docMk/>
            <pc:sldMk cId="2366737939" sldId="310"/>
            <ac:spMk id="1108" creationId="{00000000-0000-0000-0000-000000000000}"/>
          </ac:spMkLst>
        </pc:spChg>
        <pc:spChg chg="del">
          <ac:chgData name="Nguyễn Ngọc Quỳnh Giang" userId="faf7a752-504f-44f1-830f-b6980fcf1d95" providerId="ADAL" clId="{AC95699E-C375-4711-8C44-82403174571B}" dt="2022-06-07T16:01:59.303" v="5626" actId="478"/>
          <ac:spMkLst>
            <pc:docMk/>
            <pc:sldMk cId="2366737939" sldId="310"/>
            <ac:spMk id="1109" creationId="{00000000-0000-0000-0000-000000000000}"/>
          </ac:spMkLst>
        </pc:spChg>
        <pc:spChg chg="mod">
          <ac:chgData name="Nguyễn Ngọc Quỳnh Giang" userId="faf7a752-504f-44f1-830f-b6980fcf1d95" providerId="ADAL" clId="{AC95699E-C375-4711-8C44-82403174571B}" dt="2022-06-07T16:02:33.663" v="5634" actId="1076"/>
          <ac:spMkLst>
            <pc:docMk/>
            <pc:sldMk cId="2366737939" sldId="310"/>
            <ac:spMk id="1110" creationId="{00000000-0000-0000-0000-000000000000}"/>
          </ac:spMkLst>
        </pc:spChg>
        <pc:spChg chg="mod">
          <ac:chgData name="Nguyễn Ngọc Quỳnh Giang" userId="faf7a752-504f-44f1-830f-b6980fcf1d95" providerId="ADAL" clId="{AC95699E-C375-4711-8C44-82403174571B}" dt="2022-06-07T16:01:57.052" v="5625" actId="1076"/>
          <ac:spMkLst>
            <pc:docMk/>
            <pc:sldMk cId="2366737939" sldId="310"/>
            <ac:spMk id="1111" creationId="{00000000-0000-0000-0000-000000000000}"/>
          </ac:spMkLst>
        </pc:spChg>
        <pc:spChg chg="mod">
          <ac:chgData name="Nguyễn Ngọc Quỳnh Giang" userId="faf7a752-504f-44f1-830f-b6980fcf1d95" providerId="ADAL" clId="{AC95699E-C375-4711-8C44-82403174571B}" dt="2022-06-07T16:02:24.410" v="5633" actId="1076"/>
          <ac:spMkLst>
            <pc:docMk/>
            <pc:sldMk cId="2366737939" sldId="310"/>
            <ac:spMk id="1112" creationId="{00000000-0000-0000-0000-000000000000}"/>
          </ac:spMkLst>
        </pc:spChg>
        <pc:spChg chg="mod">
          <ac:chgData name="Nguyễn Ngọc Quỳnh Giang" userId="faf7a752-504f-44f1-830f-b6980fcf1d95" providerId="ADAL" clId="{AC95699E-C375-4711-8C44-82403174571B}" dt="2022-06-07T16:02:11.810" v="5632" actId="1076"/>
          <ac:spMkLst>
            <pc:docMk/>
            <pc:sldMk cId="2366737939" sldId="310"/>
            <ac:spMk id="1113" creationId="{00000000-0000-0000-0000-000000000000}"/>
          </ac:spMkLst>
        </pc:spChg>
      </pc:sldChg>
    </pc:docChg>
  </pc:docChgLst>
  <pc:docChgLst>
    <pc:chgData name="Ngân Lâm Thanh" userId="6be8092c-0ad2-456a-bd70-44d03edc6d67" providerId="ADAL" clId="{6AEF2BEE-F9D9-4D76-9812-1BDE14C3377A}"/>
    <pc:docChg chg="undo redo custSel addSld delSld modSld">
      <pc:chgData name="Ngân Lâm Thanh" userId="6be8092c-0ad2-456a-bd70-44d03edc6d67" providerId="ADAL" clId="{6AEF2BEE-F9D9-4D76-9812-1BDE14C3377A}" dt="2022-06-18T07:07:01.172" v="1395" actId="255"/>
      <pc:docMkLst>
        <pc:docMk/>
      </pc:docMkLst>
      <pc:sldChg chg="modSp mod">
        <pc:chgData name="Ngân Lâm Thanh" userId="6be8092c-0ad2-456a-bd70-44d03edc6d67" providerId="ADAL" clId="{6AEF2BEE-F9D9-4D76-9812-1BDE14C3377A}" dt="2022-06-18T05:40:16.558" v="179" actId="1076"/>
        <pc:sldMkLst>
          <pc:docMk/>
          <pc:sldMk cId="0" sldId="256"/>
        </pc:sldMkLst>
        <pc:spChg chg="mod">
          <ac:chgData name="Ngân Lâm Thanh" userId="6be8092c-0ad2-456a-bd70-44d03edc6d67" providerId="ADAL" clId="{6AEF2BEE-F9D9-4D76-9812-1BDE14C3377A}" dt="2022-06-18T05:40:16.558" v="179" actId="1076"/>
          <ac:spMkLst>
            <pc:docMk/>
            <pc:sldMk cId="0" sldId="256"/>
            <ac:spMk id="434" creationId="{00000000-0000-0000-0000-000000000000}"/>
          </ac:spMkLst>
        </pc:spChg>
        <pc:spChg chg="mod">
          <ac:chgData name="Ngân Lâm Thanh" userId="6be8092c-0ad2-456a-bd70-44d03edc6d67" providerId="ADAL" clId="{6AEF2BEE-F9D9-4D76-9812-1BDE14C3377A}" dt="2022-06-18T05:40:16.558" v="179" actId="1076"/>
          <ac:spMkLst>
            <pc:docMk/>
            <pc:sldMk cId="0" sldId="256"/>
            <ac:spMk id="435" creationId="{00000000-0000-0000-0000-000000000000}"/>
          </ac:spMkLst>
        </pc:spChg>
        <pc:spChg chg="mod">
          <ac:chgData name="Ngân Lâm Thanh" userId="6be8092c-0ad2-456a-bd70-44d03edc6d67" providerId="ADAL" clId="{6AEF2BEE-F9D9-4D76-9812-1BDE14C3377A}" dt="2022-06-18T05:40:16.558" v="179" actId="1076"/>
          <ac:spMkLst>
            <pc:docMk/>
            <pc:sldMk cId="0" sldId="256"/>
            <ac:spMk id="436" creationId="{00000000-0000-0000-0000-000000000000}"/>
          </ac:spMkLst>
        </pc:spChg>
        <pc:spChg chg="mod">
          <ac:chgData name="Ngân Lâm Thanh" userId="6be8092c-0ad2-456a-bd70-44d03edc6d67" providerId="ADAL" clId="{6AEF2BEE-F9D9-4D76-9812-1BDE14C3377A}" dt="2022-06-18T05:40:16.558" v="179" actId="1076"/>
          <ac:spMkLst>
            <pc:docMk/>
            <pc:sldMk cId="0" sldId="256"/>
            <ac:spMk id="437" creationId="{00000000-0000-0000-0000-000000000000}"/>
          </ac:spMkLst>
        </pc:spChg>
        <pc:spChg chg="mod">
          <ac:chgData name="Ngân Lâm Thanh" userId="6be8092c-0ad2-456a-bd70-44d03edc6d67" providerId="ADAL" clId="{6AEF2BEE-F9D9-4D76-9812-1BDE14C3377A}" dt="2022-06-18T05:40:16.558" v="179" actId="1076"/>
          <ac:spMkLst>
            <pc:docMk/>
            <pc:sldMk cId="0" sldId="256"/>
            <ac:spMk id="438" creationId="{00000000-0000-0000-0000-000000000000}"/>
          </ac:spMkLst>
        </pc:spChg>
        <pc:spChg chg="mod">
          <ac:chgData name="Ngân Lâm Thanh" userId="6be8092c-0ad2-456a-bd70-44d03edc6d67" providerId="ADAL" clId="{6AEF2BEE-F9D9-4D76-9812-1BDE14C3377A}" dt="2022-06-18T05:40:16.558" v="179" actId="1076"/>
          <ac:spMkLst>
            <pc:docMk/>
            <pc:sldMk cId="0" sldId="256"/>
            <ac:spMk id="439" creationId="{00000000-0000-0000-0000-000000000000}"/>
          </ac:spMkLst>
        </pc:spChg>
        <pc:spChg chg="mod">
          <ac:chgData name="Ngân Lâm Thanh" userId="6be8092c-0ad2-456a-bd70-44d03edc6d67" providerId="ADAL" clId="{6AEF2BEE-F9D9-4D76-9812-1BDE14C3377A}" dt="2022-06-18T05:40:16.558" v="179" actId="1076"/>
          <ac:spMkLst>
            <pc:docMk/>
            <pc:sldMk cId="0" sldId="256"/>
            <ac:spMk id="440" creationId="{00000000-0000-0000-0000-000000000000}"/>
          </ac:spMkLst>
        </pc:spChg>
        <pc:spChg chg="mod">
          <ac:chgData name="Ngân Lâm Thanh" userId="6be8092c-0ad2-456a-bd70-44d03edc6d67" providerId="ADAL" clId="{6AEF2BEE-F9D9-4D76-9812-1BDE14C3377A}" dt="2022-06-18T05:40:16.558" v="179" actId="1076"/>
          <ac:spMkLst>
            <pc:docMk/>
            <pc:sldMk cId="0" sldId="256"/>
            <ac:spMk id="441" creationId="{00000000-0000-0000-0000-000000000000}"/>
          </ac:spMkLst>
        </pc:spChg>
        <pc:spChg chg="mod">
          <ac:chgData name="Ngân Lâm Thanh" userId="6be8092c-0ad2-456a-bd70-44d03edc6d67" providerId="ADAL" clId="{6AEF2BEE-F9D9-4D76-9812-1BDE14C3377A}" dt="2022-06-18T05:39:46.967" v="175" actId="2711"/>
          <ac:spMkLst>
            <pc:docMk/>
            <pc:sldMk cId="0" sldId="256"/>
            <ac:spMk id="443" creationId="{00000000-0000-0000-0000-000000000000}"/>
          </ac:spMkLst>
        </pc:spChg>
        <pc:spChg chg="mod">
          <ac:chgData name="Ngân Lâm Thanh" userId="6be8092c-0ad2-456a-bd70-44d03edc6d67" providerId="ADAL" clId="{6AEF2BEE-F9D9-4D76-9812-1BDE14C3377A}" dt="2022-06-18T05:39:46.967" v="175" actId="2711"/>
          <ac:spMkLst>
            <pc:docMk/>
            <pc:sldMk cId="0" sldId="256"/>
            <ac:spMk id="444" creationId="{00000000-0000-0000-0000-000000000000}"/>
          </ac:spMkLst>
        </pc:spChg>
        <pc:spChg chg="mod">
          <ac:chgData name="Ngân Lâm Thanh" userId="6be8092c-0ad2-456a-bd70-44d03edc6d67" providerId="ADAL" clId="{6AEF2BEE-F9D9-4D76-9812-1BDE14C3377A}" dt="2022-06-18T05:39:46.967" v="175" actId="2711"/>
          <ac:spMkLst>
            <pc:docMk/>
            <pc:sldMk cId="0" sldId="256"/>
            <ac:spMk id="446" creationId="{00000000-0000-0000-0000-000000000000}"/>
          </ac:spMkLst>
        </pc:spChg>
        <pc:spChg chg="mod">
          <ac:chgData name="Ngân Lâm Thanh" userId="6be8092c-0ad2-456a-bd70-44d03edc6d67" providerId="ADAL" clId="{6AEF2BEE-F9D9-4D76-9812-1BDE14C3377A}" dt="2022-06-18T05:39:46.967" v="175" actId="2711"/>
          <ac:spMkLst>
            <pc:docMk/>
            <pc:sldMk cId="0" sldId="256"/>
            <ac:spMk id="447" creationId="{00000000-0000-0000-0000-000000000000}"/>
          </ac:spMkLst>
        </pc:spChg>
        <pc:spChg chg="mod">
          <ac:chgData name="Ngân Lâm Thanh" userId="6be8092c-0ad2-456a-bd70-44d03edc6d67" providerId="ADAL" clId="{6AEF2BEE-F9D9-4D76-9812-1BDE14C3377A}" dt="2022-06-18T05:39:46.967" v="175" actId="2711"/>
          <ac:spMkLst>
            <pc:docMk/>
            <pc:sldMk cId="0" sldId="256"/>
            <ac:spMk id="449" creationId="{00000000-0000-0000-0000-000000000000}"/>
          </ac:spMkLst>
        </pc:spChg>
        <pc:spChg chg="mod">
          <ac:chgData name="Ngân Lâm Thanh" userId="6be8092c-0ad2-456a-bd70-44d03edc6d67" providerId="ADAL" clId="{6AEF2BEE-F9D9-4D76-9812-1BDE14C3377A}" dt="2022-06-18T05:39:46.967" v="175" actId="2711"/>
          <ac:spMkLst>
            <pc:docMk/>
            <pc:sldMk cId="0" sldId="256"/>
            <ac:spMk id="450" creationId="{00000000-0000-0000-0000-000000000000}"/>
          </ac:spMkLst>
        </pc:spChg>
        <pc:spChg chg="mod">
          <ac:chgData name="Ngân Lâm Thanh" userId="6be8092c-0ad2-456a-bd70-44d03edc6d67" providerId="ADAL" clId="{6AEF2BEE-F9D9-4D76-9812-1BDE14C3377A}" dt="2022-06-18T05:39:46.967" v="175" actId="2711"/>
          <ac:spMkLst>
            <pc:docMk/>
            <pc:sldMk cId="0" sldId="256"/>
            <ac:spMk id="451" creationId="{00000000-0000-0000-0000-000000000000}"/>
          </ac:spMkLst>
        </pc:spChg>
        <pc:spChg chg="mod">
          <ac:chgData name="Ngân Lâm Thanh" userId="6be8092c-0ad2-456a-bd70-44d03edc6d67" providerId="ADAL" clId="{6AEF2BEE-F9D9-4D76-9812-1BDE14C3377A}" dt="2022-06-18T05:40:16.558" v="179" actId="1076"/>
          <ac:spMkLst>
            <pc:docMk/>
            <pc:sldMk cId="0" sldId="256"/>
            <ac:spMk id="452" creationId="{00000000-0000-0000-0000-000000000000}"/>
          </ac:spMkLst>
        </pc:spChg>
        <pc:spChg chg="mod">
          <ac:chgData name="Ngân Lâm Thanh" userId="6be8092c-0ad2-456a-bd70-44d03edc6d67" providerId="ADAL" clId="{6AEF2BEE-F9D9-4D76-9812-1BDE14C3377A}" dt="2022-06-18T05:40:16.558" v="179" actId="1076"/>
          <ac:spMkLst>
            <pc:docMk/>
            <pc:sldMk cId="0" sldId="256"/>
            <ac:spMk id="453" creationId="{00000000-0000-0000-0000-000000000000}"/>
          </ac:spMkLst>
        </pc:spChg>
        <pc:spChg chg="mod">
          <ac:chgData name="Ngân Lâm Thanh" userId="6be8092c-0ad2-456a-bd70-44d03edc6d67" providerId="ADAL" clId="{6AEF2BEE-F9D9-4D76-9812-1BDE14C3377A}" dt="2022-06-18T05:39:46.967" v="175" actId="2711"/>
          <ac:spMkLst>
            <pc:docMk/>
            <pc:sldMk cId="0" sldId="256"/>
            <ac:spMk id="455" creationId="{00000000-0000-0000-0000-000000000000}"/>
          </ac:spMkLst>
        </pc:spChg>
        <pc:spChg chg="mod">
          <ac:chgData name="Ngân Lâm Thanh" userId="6be8092c-0ad2-456a-bd70-44d03edc6d67" providerId="ADAL" clId="{6AEF2BEE-F9D9-4D76-9812-1BDE14C3377A}" dt="2022-06-18T05:39:46.967" v="175" actId="2711"/>
          <ac:spMkLst>
            <pc:docMk/>
            <pc:sldMk cId="0" sldId="256"/>
            <ac:spMk id="456" creationId="{00000000-0000-0000-0000-000000000000}"/>
          </ac:spMkLst>
        </pc:spChg>
        <pc:spChg chg="mod">
          <ac:chgData name="Ngân Lâm Thanh" userId="6be8092c-0ad2-456a-bd70-44d03edc6d67" providerId="ADAL" clId="{6AEF2BEE-F9D9-4D76-9812-1BDE14C3377A}" dt="2022-06-18T05:39:46.967" v="175" actId="2711"/>
          <ac:spMkLst>
            <pc:docMk/>
            <pc:sldMk cId="0" sldId="256"/>
            <ac:spMk id="458" creationId="{00000000-0000-0000-0000-000000000000}"/>
          </ac:spMkLst>
        </pc:spChg>
        <pc:spChg chg="mod">
          <ac:chgData name="Ngân Lâm Thanh" userId="6be8092c-0ad2-456a-bd70-44d03edc6d67" providerId="ADAL" clId="{6AEF2BEE-F9D9-4D76-9812-1BDE14C3377A}" dt="2022-06-18T05:39:46.967" v="175" actId="2711"/>
          <ac:spMkLst>
            <pc:docMk/>
            <pc:sldMk cId="0" sldId="256"/>
            <ac:spMk id="459" creationId="{00000000-0000-0000-0000-000000000000}"/>
          </ac:spMkLst>
        </pc:spChg>
        <pc:spChg chg="mod">
          <ac:chgData name="Ngân Lâm Thanh" userId="6be8092c-0ad2-456a-bd70-44d03edc6d67" providerId="ADAL" clId="{6AEF2BEE-F9D9-4D76-9812-1BDE14C3377A}" dt="2022-06-18T05:39:46.967" v="175" actId="2711"/>
          <ac:spMkLst>
            <pc:docMk/>
            <pc:sldMk cId="0" sldId="256"/>
            <ac:spMk id="460" creationId="{00000000-0000-0000-0000-000000000000}"/>
          </ac:spMkLst>
        </pc:spChg>
        <pc:grpChg chg="mod">
          <ac:chgData name="Ngân Lâm Thanh" userId="6be8092c-0ad2-456a-bd70-44d03edc6d67" providerId="ADAL" clId="{6AEF2BEE-F9D9-4D76-9812-1BDE14C3377A}" dt="2022-06-18T05:40:16.558" v="179" actId="1076"/>
          <ac:grpSpMkLst>
            <pc:docMk/>
            <pc:sldMk cId="0" sldId="256"/>
            <ac:grpSpMk id="442" creationId="{00000000-0000-0000-0000-000000000000}"/>
          </ac:grpSpMkLst>
        </pc:grpChg>
        <pc:grpChg chg="mod">
          <ac:chgData name="Ngân Lâm Thanh" userId="6be8092c-0ad2-456a-bd70-44d03edc6d67" providerId="ADAL" clId="{6AEF2BEE-F9D9-4D76-9812-1BDE14C3377A}" dt="2022-06-18T05:40:16.558" v="179" actId="1076"/>
          <ac:grpSpMkLst>
            <pc:docMk/>
            <pc:sldMk cId="0" sldId="256"/>
            <ac:grpSpMk id="445" creationId="{00000000-0000-0000-0000-000000000000}"/>
          </ac:grpSpMkLst>
        </pc:grpChg>
        <pc:grpChg chg="mod">
          <ac:chgData name="Ngân Lâm Thanh" userId="6be8092c-0ad2-456a-bd70-44d03edc6d67" providerId="ADAL" clId="{6AEF2BEE-F9D9-4D76-9812-1BDE14C3377A}" dt="2022-06-18T05:40:16.558" v="179" actId="1076"/>
          <ac:grpSpMkLst>
            <pc:docMk/>
            <pc:sldMk cId="0" sldId="256"/>
            <ac:grpSpMk id="448" creationId="{00000000-0000-0000-0000-000000000000}"/>
          </ac:grpSpMkLst>
        </pc:grpChg>
        <pc:grpChg chg="mod">
          <ac:chgData name="Ngân Lâm Thanh" userId="6be8092c-0ad2-456a-bd70-44d03edc6d67" providerId="ADAL" clId="{6AEF2BEE-F9D9-4D76-9812-1BDE14C3377A}" dt="2022-06-18T05:40:16.558" v="179" actId="1076"/>
          <ac:grpSpMkLst>
            <pc:docMk/>
            <pc:sldMk cId="0" sldId="256"/>
            <ac:grpSpMk id="454" creationId="{00000000-0000-0000-0000-000000000000}"/>
          </ac:grpSpMkLst>
        </pc:grpChg>
        <pc:grpChg chg="mod">
          <ac:chgData name="Ngân Lâm Thanh" userId="6be8092c-0ad2-456a-bd70-44d03edc6d67" providerId="ADAL" clId="{6AEF2BEE-F9D9-4D76-9812-1BDE14C3377A}" dt="2022-06-18T05:40:16.558" v="179" actId="1076"/>
          <ac:grpSpMkLst>
            <pc:docMk/>
            <pc:sldMk cId="0" sldId="256"/>
            <ac:grpSpMk id="457" creationId="{00000000-0000-0000-0000-000000000000}"/>
          </ac:grpSpMkLst>
        </pc:grpChg>
      </pc:sldChg>
      <pc:sldChg chg="modSp mod">
        <pc:chgData name="Ngân Lâm Thanh" userId="6be8092c-0ad2-456a-bd70-44d03edc6d67" providerId="ADAL" clId="{6AEF2BEE-F9D9-4D76-9812-1BDE14C3377A}" dt="2022-06-18T05:44:31.026" v="254" actId="1076"/>
        <pc:sldMkLst>
          <pc:docMk/>
          <pc:sldMk cId="0" sldId="257"/>
        </pc:sldMkLst>
        <pc:spChg chg="mod">
          <ac:chgData name="Ngân Lâm Thanh" userId="6be8092c-0ad2-456a-bd70-44d03edc6d67" providerId="ADAL" clId="{6AEF2BEE-F9D9-4D76-9812-1BDE14C3377A}" dt="2022-06-18T05:44:04.802" v="249" actId="1076"/>
          <ac:spMkLst>
            <pc:docMk/>
            <pc:sldMk cId="0" sldId="257"/>
            <ac:spMk id="6" creationId="{96076813-7B8E-BDBD-4DE2-A2BE97EDA065}"/>
          </ac:spMkLst>
        </pc:spChg>
        <pc:spChg chg="mod">
          <ac:chgData name="Ngân Lâm Thanh" userId="6be8092c-0ad2-456a-bd70-44d03edc6d67" providerId="ADAL" clId="{6AEF2BEE-F9D9-4D76-9812-1BDE14C3377A}" dt="2022-06-18T05:43:55.409" v="248" actId="2711"/>
          <ac:spMkLst>
            <pc:docMk/>
            <pc:sldMk cId="0" sldId="257"/>
            <ac:spMk id="465" creationId="{00000000-0000-0000-0000-000000000000}"/>
          </ac:spMkLst>
        </pc:spChg>
        <pc:spChg chg="mod">
          <ac:chgData name="Ngân Lâm Thanh" userId="6be8092c-0ad2-456a-bd70-44d03edc6d67" providerId="ADAL" clId="{6AEF2BEE-F9D9-4D76-9812-1BDE14C3377A}" dt="2022-06-18T05:44:06.507" v="250" actId="113"/>
          <ac:spMkLst>
            <pc:docMk/>
            <pc:sldMk cId="0" sldId="257"/>
            <ac:spMk id="466" creationId="{00000000-0000-0000-0000-000000000000}"/>
          </ac:spMkLst>
        </pc:spChg>
        <pc:picChg chg="mod">
          <ac:chgData name="Ngân Lâm Thanh" userId="6be8092c-0ad2-456a-bd70-44d03edc6d67" providerId="ADAL" clId="{6AEF2BEE-F9D9-4D76-9812-1BDE14C3377A}" dt="2022-06-18T05:44:31.026" v="254" actId="1076"/>
          <ac:picMkLst>
            <pc:docMk/>
            <pc:sldMk cId="0" sldId="257"/>
            <ac:picMk id="5" creationId="{754067F8-E748-FAF2-37A5-039F2F072B17}"/>
          </ac:picMkLst>
        </pc:picChg>
      </pc:sldChg>
      <pc:sldChg chg="modSp mod">
        <pc:chgData name="Ngân Lâm Thanh" userId="6be8092c-0ad2-456a-bd70-44d03edc6d67" providerId="ADAL" clId="{6AEF2BEE-F9D9-4D76-9812-1BDE14C3377A}" dt="2022-06-18T05:42:21.786" v="204" actId="1076"/>
        <pc:sldMkLst>
          <pc:docMk/>
          <pc:sldMk cId="0" sldId="258"/>
        </pc:sldMkLst>
        <pc:spChg chg="mod">
          <ac:chgData name="Ngân Lâm Thanh" userId="6be8092c-0ad2-456a-bd70-44d03edc6d67" providerId="ADAL" clId="{6AEF2BEE-F9D9-4D76-9812-1BDE14C3377A}" dt="2022-06-18T05:42:09.387" v="202" actId="1076"/>
          <ac:spMkLst>
            <pc:docMk/>
            <pc:sldMk cId="0" sldId="258"/>
            <ac:spMk id="471" creationId="{00000000-0000-0000-0000-000000000000}"/>
          </ac:spMkLst>
        </pc:spChg>
        <pc:spChg chg="mod">
          <ac:chgData name="Ngân Lâm Thanh" userId="6be8092c-0ad2-456a-bd70-44d03edc6d67" providerId="ADAL" clId="{6AEF2BEE-F9D9-4D76-9812-1BDE14C3377A}" dt="2022-06-18T05:42:16.753" v="203" actId="1076"/>
          <ac:spMkLst>
            <pc:docMk/>
            <pc:sldMk cId="0" sldId="258"/>
            <ac:spMk id="472" creationId="{00000000-0000-0000-0000-000000000000}"/>
          </ac:spMkLst>
        </pc:spChg>
        <pc:spChg chg="mod">
          <ac:chgData name="Ngân Lâm Thanh" userId="6be8092c-0ad2-456a-bd70-44d03edc6d67" providerId="ADAL" clId="{6AEF2BEE-F9D9-4D76-9812-1BDE14C3377A}" dt="2022-06-18T05:42:01.248" v="200" actId="1076"/>
          <ac:spMkLst>
            <pc:docMk/>
            <pc:sldMk cId="0" sldId="258"/>
            <ac:spMk id="473" creationId="{00000000-0000-0000-0000-000000000000}"/>
          </ac:spMkLst>
        </pc:spChg>
        <pc:spChg chg="mod">
          <ac:chgData name="Ngân Lâm Thanh" userId="6be8092c-0ad2-456a-bd70-44d03edc6d67" providerId="ADAL" clId="{6AEF2BEE-F9D9-4D76-9812-1BDE14C3377A}" dt="2022-06-18T05:41:28.926" v="194" actId="1076"/>
          <ac:spMkLst>
            <pc:docMk/>
            <pc:sldMk cId="0" sldId="258"/>
            <ac:spMk id="474" creationId="{00000000-0000-0000-0000-000000000000}"/>
          </ac:spMkLst>
        </pc:spChg>
        <pc:spChg chg="mod">
          <ac:chgData name="Ngân Lâm Thanh" userId="6be8092c-0ad2-456a-bd70-44d03edc6d67" providerId="ADAL" clId="{6AEF2BEE-F9D9-4D76-9812-1BDE14C3377A}" dt="2022-06-18T05:41:52.413" v="199" actId="1076"/>
          <ac:spMkLst>
            <pc:docMk/>
            <pc:sldMk cId="0" sldId="258"/>
            <ac:spMk id="475" creationId="{00000000-0000-0000-0000-000000000000}"/>
          </ac:spMkLst>
        </pc:spChg>
        <pc:spChg chg="mod">
          <ac:chgData name="Ngân Lâm Thanh" userId="6be8092c-0ad2-456a-bd70-44d03edc6d67" providerId="ADAL" clId="{6AEF2BEE-F9D9-4D76-9812-1BDE14C3377A}" dt="2022-06-18T05:40:33.583" v="182" actId="113"/>
          <ac:spMkLst>
            <pc:docMk/>
            <pc:sldMk cId="0" sldId="258"/>
            <ac:spMk id="476" creationId="{00000000-0000-0000-0000-000000000000}"/>
          </ac:spMkLst>
        </pc:spChg>
        <pc:spChg chg="mod">
          <ac:chgData name="Ngân Lâm Thanh" userId="6be8092c-0ad2-456a-bd70-44d03edc6d67" providerId="ADAL" clId="{6AEF2BEE-F9D9-4D76-9812-1BDE14C3377A}" dt="2022-06-18T05:42:21.786" v="204" actId="1076"/>
          <ac:spMkLst>
            <pc:docMk/>
            <pc:sldMk cId="0" sldId="258"/>
            <ac:spMk id="477" creationId="{00000000-0000-0000-0000-000000000000}"/>
          </ac:spMkLst>
        </pc:spChg>
        <pc:spChg chg="mod">
          <ac:chgData name="Ngân Lâm Thanh" userId="6be8092c-0ad2-456a-bd70-44d03edc6d67" providerId="ADAL" clId="{6AEF2BEE-F9D9-4D76-9812-1BDE14C3377A}" dt="2022-06-18T05:40:35.767" v="183" actId="113"/>
          <ac:spMkLst>
            <pc:docMk/>
            <pc:sldMk cId="0" sldId="258"/>
            <ac:spMk id="478" creationId="{00000000-0000-0000-0000-000000000000}"/>
          </ac:spMkLst>
        </pc:spChg>
        <pc:spChg chg="mod">
          <ac:chgData name="Ngân Lâm Thanh" userId="6be8092c-0ad2-456a-bd70-44d03edc6d67" providerId="ADAL" clId="{6AEF2BEE-F9D9-4D76-9812-1BDE14C3377A}" dt="2022-06-18T05:40:30.539" v="181" actId="113"/>
          <ac:spMkLst>
            <pc:docMk/>
            <pc:sldMk cId="0" sldId="258"/>
            <ac:spMk id="479" creationId="{00000000-0000-0000-0000-000000000000}"/>
          </ac:spMkLst>
        </pc:spChg>
        <pc:spChg chg="mod">
          <ac:chgData name="Ngân Lâm Thanh" userId="6be8092c-0ad2-456a-bd70-44d03edc6d67" providerId="ADAL" clId="{6AEF2BEE-F9D9-4D76-9812-1BDE14C3377A}" dt="2022-06-18T05:41:12.046" v="190" actId="20577"/>
          <ac:spMkLst>
            <pc:docMk/>
            <pc:sldMk cId="0" sldId="258"/>
            <ac:spMk id="480" creationId="{00000000-0000-0000-0000-000000000000}"/>
          </ac:spMkLst>
        </pc:spChg>
        <pc:spChg chg="mod">
          <ac:chgData name="Ngân Lâm Thanh" userId="6be8092c-0ad2-456a-bd70-44d03edc6d67" providerId="ADAL" clId="{6AEF2BEE-F9D9-4D76-9812-1BDE14C3377A}" dt="2022-06-18T05:40:27.246" v="180" actId="2711"/>
          <ac:spMkLst>
            <pc:docMk/>
            <pc:sldMk cId="0" sldId="258"/>
            <ac:spMk id="481" creationId="{00000000-0000-0000-0000-000000000000}"/>
          </ac:spMkLst>
        </pc:spChg>
        <pc:spChg chg="mod">
          <ac:chgData name="Ngân Lâm Thanh" userId="6be8092c-0ad2-456a-bd70-44d03edc6d67" providerId="ADAL" clId="{6AEF2BEE-F9D9-4D76-9812-1BDE14C3377A}" dt="2022-06-18T05:40:27.246" v="180" actId="2711"/>
          <ac:spMkLst>
            <pc:docMk/>
            <pc:sldMk cId="0" sldId="258"/>
            <ac:spMk id="482" creationId="{00000000-0000-0000-0000-000000000000}"/>
          </ac:spMkLst>
        </pc:spChg>
        <pc:spChg chg="mod">
          <ac:chgData name="Ngân Lâm Thanh" userId="6be8092c-0ad2-456a-bd70-44d03edc6d67" providerId="ADAL" clId="{6AEF2BEE-F9D9-4D76-9812-1BDE14C3377A}" dt="2022-06-18T05:40:27.246" v="180" actId="2711"/>
          <ac:spMkLst>
            <pc:docMk/>
            <pc:sldMk cId="0" sldId="258"/>
            <ac:spMk id="483" creationId="{00000000-0000-0000-0000-000000000000}"/>
          </ac:spMkLst>
        </pc:spChg>
        <pc:spChg chg="mod">
          <ac:chgData name="Ngân Lâm Thanh" userId="6be8092c-0ad2-456a-bd70-44d03edc6d67" providerId="ADAL" clId="{6AEF2BEE-F9D9-4D76-9812-1BDE14C3377A}" dt="2022-06-18T05:40:27.246" v="180" actId="2711"/>
          <ac:spMkLst>
            <pc:docMk/>
            <pc:sldMk cId="0" sldId="258"/>
            <ac:spMk id="487" creationId="{00000000-0000-0000-0000-000000000000}"/>
          </ac:spMkLst>
        </pc:spChg>
        <pc:spChg chg="mod">
          <ac:chgData name="Ngân Lâm Thanh" userId="6be8092c-0ad2-456a-bd70-44d03edc6d67" providerId="ADAL" clId="{6AEF2BEE-F9D9-4D76-9812-1BDE14C3377A}" dt="2022-06-18T05:40:27.246" v="180" actId="2711"/>
          <ac:spMkLst>
            <pc:docMk/>
            <pc:sldMk cId="0" sldId="258"/>
            <ac:spMk id="488" creationId="{00000000-0000-0000-0000-000000000000}"/>
          </ac:spMkLst>
        </pc:spChg>
        <pc:spChg chg="mod">
          <ac:chgData name="Ngân Lâm Thanh" userId="6be8092c-0ad2-456a-bd70-44d03edc6d67" providerId="ADAL" clId="{6AEF2BEE-F9D9-4D76-9812-1BDE14C3377A}" dt="2022-06-18T05:40:27.246" v="180" actId="2711"/>
          <ac:spMkLst>
            <pc:docMk/>
            <pc:sldMk cId="0" sldId="258"/>
            <ac:spMk id="489" creationId="{00000000-0000-0000-0000-000000000000}"/>
          </ac:spMkLst>
        </pc:spChg>
        <pc:spChg chg="mod">
          <ac:chgData name="Ngân Lâm Thanh" userId="6be8092c-0ad2-456a-bd70-44d03edc6d67" providerId="ADAL" clId="{6AEF2BEE-F9D9-4D76-9812-1BDE14C3377A}" dt="2022-06-18T05:40:27.246" v="180" actId="2711"/>
          <ac:spMkLst>
            <pc:docMk/>
            <pc:sldMk cId="0" sldId="258"/>
            <ac:spMk id="491" creationId="{00000000-0000-0000-0000-000000000000}"/>
          </ac:spMkLst>
        </pc:spChg>
        <pc:spChg chg="mod">
          <ac:chgData name="Ngân Lâm Thanh" userId="6be8092c-0ad2-456a-bd70-44d03edc6d67" providerId="ADAL" clId="{6AEF2BEE-F9D9-4D76-9812-1BDE14C3377A}" dt="2022-06-18T05:40:27.246" v="180" actId="2711"/>
          <ac:spMkLst>
            <pc:docMk/>
            <pc:sldMk cId="0" sldId="258"/>
            <ac:spMk id="492" creationId="{00000000-0000-0000-0000-000000000000}"/>
          </ac:spMkLst>
        </pc:spChg>
        <pc:spChg chg="mod">
          <ac:chgData name="Ngân Lâm Thanh" userId="6be8092c-0ad2-456a-bd70-44d03edc6d67" providerId="ADAL" clId="{6AEF2BEE-F9D9-4D76-9812-1BDE14C3377A}" dt="2022-06-18T05:40:27.246" v="180" actId="2711"/>
          <ac:spMkLst>
            <pc:docMk/>
            <pc:sldMk cId="0" sldId="258"/>
            <ac:spMk id="493" creationId="{00000000-0000-0000-0000-000000000000}"/>
          </ac:spMkLst>
        </pc:spChg>
        <pc:spChg chg="mod">
          <ac:chgData name="Ngân Lâm Thanh" userId="6be8092c-0ad2-456a-bd70-44d03edc6d67" providerId="ADAL" clId="{6AEF2BEE-F9D9-4D76-9812-1BDE14C3377A}" dt="2022-06-18T05:40:27.246" v="180" actId="2711"/>
          <ac:spMkLst>
            <pc:docMk/>
            <pc:sldMk cId="0" sldId="258"/>
            <ac:spMk id="494" creationId="{00000000-0000-0000-0000-000000000000}"/>
          </ac:spMkLst>
        </pc:spChg>
        <pc:spChg chg="mod">
          <ac:chgData name="Ngân Lâm Thanh" userId="6be8092c-0ad2-456a-bd70-44d03edc6d67" providerId="ADAL" clId="{6AEF2BEE-F9D9-4D76-9812-1BDE14C3377A}" dt="2022-06-18T05:40:27.246" v="180" actId="2711"/>
          <ac:spMkLst>
            <pc:docMk/>
            <pc:sldMk cId="0" sldId="258"/>
            <ac:spMk id="495" creationId="{00000000-0000-0000-0000-000000000000}"/>
          </ac:spMkLst>
        </pc:spChg>
        <pc:spChg chg="mod">
          <ac:chgData name="Ngân Lâm Thanh" userId="6be8092c-0ad2-456a-bd70-44d03edc6d67" providerId="ADAL" clId="{6AEF2BEE-F9D9-4D76-9812-1BDE14C3377A}" dt="2022-06-18T05:40:27.246" v="180" actId="2711"/>
          <ac:spMkLst>
            <pc:docMk/>
            <pc:sldMk cId="0" sldId="258"/>
            <ac:spMk id="496" creationId="{00000000-0000-0000-0000-000000000000}"/>
          </ac:spMkLst>
        </pc:spChg>
        <pc:spChg chg="mod">
          <ac:chgData name="Ngân Lâm Thanh" userId="6be8092c-0ad2-456a-bd70-44d03edc6d67" providerId="ADAL" clId="{6AEF2BEE-F9D9-4D76-9812-1BDE14C3377A}" dt="2022-06-18T05:40:27.246" v="180" actId="2711"/>
          <ac:spMkLst>
            <pc:docMk/>
            <pc:sldMk cId="0" sldId="258"/>
            <ac:spMk id="498" creationId="{00000000-0000-0000-0000-000000000000}"/>
          </ac:spMkLst>
        </pc:spChg>
        <pc:spChg chg="mod">
          <ac:chgData name="Ngân Lâm Thanh" userId="6be8092c-0ad2-456a-bd70-44d03edc6d67" providerId="ADAL" clId="{6AEF2BEE-F9D9-4D76-9812-1BDE14C3377A}" dt="2022-06-18T05:40:27.246" v="180" actId="2711"/>
          <ac:spMkLst>
            <pc:docMk/>
            <pc:sldMk cId="0" sldId="258"/>
            <ac:spMk id="499" creationId="{00000000-0000-0000-0000-000000000000}"/>
          </ac:spMkLst>
        </pc:spChg>
        <pc:spChg chg="mod">
          <ac:chgData name="Ngân Lâm Thanh" userId="6be8092c-0ad2-456a-bd70-44d03edc6d67" providerId="ADAL" clId="{6AEF2BEE-F9D9-4D76-9812-1BDE14C3377A}" dt="2022-06-18T05:40:27.246" v="180" actId="2711"/>
          <ac:spMkLst>
            <pc:docMk/>
            <pc:sldMk cId="0" sldId="258"/>
            <ac:spMk id="500" creationId="{00000000-0000-0000-0000-000000000000}"/>
          </ac:spMkLst>
        </pc:spChg>
        <pc:spChg chg="mod">
          <ac:chgData name="Ngân Lâm Thanh" userId="6be8092c-0ad2-456a-bd70-44d03edc6d67" providerId="ADAL" clId="{6AEF2BEE-F9D9-4D76-9812-1BDE14C3377A}" dt="2022-06-18T05:40:27.246" v="180" actId="2711"/>
          <ac:spMkLst>
            <pc:docMk/>
            <pc:sldMk cId="0" sldId="258"/>
            <ac:spMk id="501" creationId="{00000000-0000-0000-0000-000000000000}"/>
          </ac:spMkLst>
        </pc:spChg>
      </pc:sldChg>
      <pc:sldChg chg="modSp mod">
        <pc:chgData name="Ngân Lâm Thanh" userId="6be8092c-0ad2-456a-bd70-44d03edc6d67" providerId="ADAL" clId="{6AEF2BEE-F9D9-4D76-9812-1BDE14C3377A}" dt="2022-06-18T05:47:33.719" v="284" actId="113"/>
        <pc:sldMkLst>
          <pc:docMk/>
          <pc:sldMk cId="0" sldId="259"/>
        </pc:sldMkLst>
        <pc:spChg chg="mod">
          <ac:chgData name="Ngân Lâm Thanh" userId="6be8092c-0ad2-456a-bd70-44d03edc6d67" providerId="ADAL" clId="{6AEF2BEE-F9D9-4D76-9812-1BDE14C3377A}" dt="2022-06-18T05:47:27.970" v="282" actId="14100"/>
          <ac:spMkLst>
            <pc:docMk/>
            <pc:sldMk cId="0" sldId="259"/>
            <ac:spMk id="506" creationId="{00000000-0000-0000-0000-000000000000}"/>
          </ac:spMkLst>
        </pc:spChg>
        <pc:spChg chg="mod">
          <ac:chgData name="Ngân Lâm Thanh" userId="6be8092c-0ad2-456a-bd70-44d03edc6d67" providerId="ADAL" clId="{6AEF2BEE-F9D9-4D76-9812-1BDE14C3377A}" dt="2022-06-18T05:47:33.719" v="284" actId="113"/>
          <ac:spMkLst>
            <pc:docMk/>
            <pc:sldMk cId="0" sldId="259"/>
            <ac:spMk id="507" creationId="{00000000-0000-0000-0000-000000000000}"/>
          </ac:spMkLst>
        </pc:spChg>
      </pc:sldChg>
      <pc:sldChg chg="addSp modSp del mod">
        <pc:chgData name="Ngân Lâm Thanh" userId="6be8092c-0ad2-456a-bd70-44d03edc6d67" providerId="ADAL" clId="{6AEF2BEE-F9D9-4D76-9812-1BDE14C3377A}" dt="2022-06-18T06:30:58.713" v="1392" actId="47"/>
        <pc:sldMkLst>
          <pc:docMk/>
          <pc:sldMk cId="0" sldId="268"/>
        </pc:sldMkLst>
        <pc:spChg chg="add mod">
          <ac:chgData name="Ngân Lâm Thanh" userId="6be8092c-0ad2-456a-bd70-44d03edc6d67" providerId="ADAL" clId="{6AEF2BEE-F9D9-4D76-9812-1BDE14C3377A}" dt="2022-06-18T06:07:08.809" v="667" actId="20577"/>
          <ac:spMkLst>
            <pc:docMk/>
            <pc:sldMk cId="0" sldId="268"/>
            <ac:spMk id="4" creationId="{5C415483-4B2A-414D-0487-1E5F5B699897}"/>
          </ac:spMkLst>
        </pc:spChg>
        <pc:spChg chg="mod">
          <ac:chgData name="Ngân Lâm Thanh" userId="6be8092c-0ad2-456a-bd70-44d03edc6d67" providerId="ADAL" clId="{6AEF2BEE-F9D9-4D76-9812-1BDE14C3377A}" dt="2022-06-18T06:01:42.586" v="534" actId="1076"/>
          <ac:spMkLst>
            <pc:docMk/>
            <pc:sldMk cId="0" sldId="268"/>
            <ac:spMk id="1079" creationId="{00000000-0000-0000-0000-000000000000}"/>
          </ac:spMkLst>
        </pc:spChg>
      </pc:sldChg>
      <pc:sldChg chg="modSp mod">
        <pc:chgData name="Ngân Lâm Thanh" userId="6be8092c-0ad2-456a-bd70-44d03edc6d67" providerId="ADAL" clId="{6AEF2BEE-F9D9-4D76-9812-1BDE14C3377A}" dt="2022-06-18T05:45:07.914" v="260" actId="113"/>
        <pc:sldMkLst>
          <pc:docMk/>
          <pc:sldMk cId="932974272" sldId="297"/>
        </pc:sldMkLst>
        <pc:spChg chg="mod">
          <ac:chgData name="Ngân Lâm Thanh" userId="6be8092c-0ad2-456a-bd70-44d03edc6d67" providerId="ADAL" clId="{6AEF2BEE-F9D9-4D76-9812-1BDE14C3377A}" dt="2022-06-18T05:44:53.328" v="255" actId="2711"/>
          <ac:spMkLst>
            <pc:docMk/>
            <pc:sldMk cId="932974272" sldId="297"/>
            <ac:spMk id="471" creationId="{00000000-0000-0000-0000-000000000000}"/>
          </ac:spMkLst>
        </pc:spChg>
        <pc:spChg chg="mod">
          <ac:chgData name="Ngân Lâm Thanh" userId="6be8092c-0ad2-456a-bd70-44d03edc6d67" providerId="ADAL" clId="{6AEF2BEE-F9D9-4D76-9812-1BDE14C3377A}" dt="2022-06-18T05:44:53.328" v="255" actId="2711"/>
          <ac:spMkLst>
            <pc:docMk/>
            <pc:sldMk cId="932974272" sldId="297"/>
            <ac:spMk id="473" creationId="{00000000-0000-0000-0000-000000000000}"/>
          </ac:spMkLst>
        </pc:spChg>
        <pc:spChg chg="mod">
          <ac:chgData name="Ngân Lâm Thanh" userId="6be8092c-0ad2-456a-bd70-44d03edc6d67" providerId="ADAL" clId="{6AEF2BEE-F9D9-4D76-9812-1BDE14C3377A}" dt="2022-06-18T05:44:53.328" v="255" actId="2711"/>
          <ac:spMkLst>
            <pc:docMk/>
            <pc:sldMk cId="932974272" sldId="297"/>
            <ac:spMk id="474" creationId="{00000000-0000-0000-0000-000000000000}"/>
          </ac:spMkLst>
        </pc:spChg>
        <pc:spChg chg="mod">
          <ac:chgData name="Ngân Lâm Thanh" userId="6be8092c-0ad2-456a-bd70-44d03edc6d67" providerId="ADAL" clId="{6AEF2BEE-F9D9-4D76-9812-1BDE14C3377A}" dt="2022-06-18T05:45:03.523" v="258" actId="113"/>
          <ac:spMkLst>
            <pc:docMk/>
            <pc:sldMk cId="932974272" sldId="297"/>
            <ac:spMk id="476" creationId="{00000000-0000-0000-0000-000000000000}"/>
          </ac:spMkLst>
        </pc:spChg>
        <pc:spChg chg="mod">
          <ac:chgData name="Ngân Lâm Thanh" userId="6be8092c-0ad2-456a-bd70-44d03edc6d67" providerId="ADAL" clId="{6AEF2BEE-F9D9-4D76-9812-1BDE14C3377A}" dt="2022-06-18T05:45:05.770" v="259" actId="113"/>
          <ac:spMkLst>
            <pc:docMk/>
            <pc:sldMk cId="932974272" sldId="297"/>
            <ac:spMk id="478" creationId="{00000000-0000-0000-0000-000000000000}"/>
          </ac:spMkLst>
        </pc:spChg>
        <pc:spChg chg="mod">
          <ac:chgData name="Ngân Lâm Thanh" userId="6be8092c-0ad2-456a-bd70-44d03edc6d67" providerId="ADAL" clId="{6AEF2BEE-F9D9-4D76-9812-1BDE14C3377A}" dt="2022-06-18T05:45:00.792" v="257" actId="14100"/>
          <ac:spMkLst>
            <pc:docMk/>
            <pc:sldMk cId="932974272" sldId="297"/>
            <ac:spMk id="479" creationId="{00000000-0000-0000-0000-000000000000}"/>
          </ac:spMkLst>
        </pc:spChg>
        <pc:spChg chg="mod">
          <ac:chgData name="Ngân Lâm Thanh" userId="6be8092c-0ad2-456a-bd70-44d03edc6d67" providerId="ADAL" clId="{6AEF2BEE-F9D9-4D76-9812-1BDE14C3377A}" dt="2022-06-18T05:45:07.914" v="260" actId="113"/>
          <ac:spMkLst>
            <pc:docMk/>
            <pc:sldMk cId="932974272" sldId="297"/>
            <ac:spMk id="480" creationId="{00000000-0000-0000-0000-000000000000}"/>
          </ac:spMkLst>
        </pc:spChg>
        <pc:spChg chg="mod">
          <ac:chgData name="Ngân Lâm Thanh" userId="6be8092c-0ad2-456a-bd70-44d03edc6d67" providerId="ADAL" clId="{6AEF2BEE-F9D9-4D76-9812-1BDE14C3377A}" dt="2022-06-18T05:44:53.328" v="255" actId="2711"/>
          <ac:spMkLst>
            <pc:docMk/>
            <pc:sldMk cId="932974272" sldId="297"/>
            <ac:spMk id="481" creationId="{00000000-0000-0000-0000-000000000000}"/>
          </ac:spMkLst>
        </pc:spChg>
        <pc:spChg chg="mod">
          <ac:chgData name="Ngân Lâm Thanh" userId="6be8092c-0ad2-456a-bd70-44d03edc6d67" providerId="ADAL" clId="{6AEF2BEE-F9D9-4D76-9812-1BDE14C3377A}" dt="2022-06-18T05:44:53.328" v="255" actId="2711"/>
          <ac:spMkLst>
            <pc:docMk/>
            <pc:sldMk cId="932974272" sldId="297"/>
            <ac:spMk id="482" creationId="{00000000-0000-0000-0000-000000000000}"/>
          </ac:spMkLst>
        </pc:spChg>
        <pc:spChg chg="mod">
          <ac:chgData name="Ngân Lâm Thanh" userId="6be8092c-0ad2-456a-bd70-44d03edc6d67" providerId="ADAL" clId="{6AEF2BEE-F9D9-4D76-9812-1BDE14C3377A}" dt="2022-06-18T05:44:53.328" v="255" actId="2711"/>
          <ac:spMkLst>
            <pc:docMk/>
            <pc:sldMk cId="932974272" sldId="297"/>
            <ac:spMk id="483" creationId="{00000000-0000-0000-0000-000000000000}"/>
          </ac:spMkLst>
        </pc:spChg>
        <pc:spChg chg="mod">
          <ac:chgData name="Ngân Lâm Thanh" userId="6be8092c-0ad2-456a-bd70-44d03edc6d67" providerId="ADAL" clId="{6AEF2BEE-F9D9-4D76-9812-1BDE14C3377A}" dt="2022-06-18T05:44:53.328" v="255" actId="2711"/>
          <ac:spMkLst>
            <pc:docMk/>
            <pc:sldMk cId="932974272" sldId="297"/>
            <ac:spMk id="487" creationId="{00000000-0000-0000-0000-000000000000}"/>
          </ac:spMkLst>
        </pc:spChg>
        <pc:spChg chg="mod">
          <ac:chgData name="Ngân Lâm Thanh" userId="6be8092c-0ad2-456a-bd70-44d03edc6d67" providerId="ADAL" clId="{6AEF2BEE-F9D9-4D76-9812-1BDE14C3377A}" dt="2022-06-18T05:44:53.328" v="255" actId="2711"/>
          <ac:spMkLst>
            <pc:docMk/>
            <pc:sldMk cId="932974272" sldId="297"/>
            <ac:spMk id="488" creationId="{00000000-0000-0000-0000-000000000000}"/>
          </ac:spMkLst>
        </pc:spChg>
        <pc:spChg chg="mod">
          <ac:chgData name="Ngân Lâm Thanh" userId="6be8092c-0ad2-456a-bd70-44d03edc6d67" providerId="ADAL" clId="{6AEF2BEE-F9D9-4D76-9812-1BDE14C3377A}" dt="2022-06-18T05:44:53.328" v="255" actId="2711"/>
          <ac:spMkLst>
            <pc:docMk/>
            <pc:sldMk cId="932974272" sldId="297"/>
            <ac:spMk id="489" creationId="{00000000-0000-0000-0000-000000000000}"/>
          </ac:spMkLst>
        </pc:spChg>
        <pc:spChg chg="mod">
          <ac:chgData name="Ngân Lâm Thanh" userId="6be8092c-0ad2-456a-bd70-44d03edc6d67" providerId="ADAL" clId="{6AEF2BEE-F9D9-4D76-9812-1BDE14C3377A}" dt="2022-06-18T05:44:53.328" v="255" actId="2711"/>
          <ac:spMkLst>
            <pc:docMk/>
            <pc:sldMk cId="932974272" sldId="297"/>
            <ac:spMk id="491" creationId="{00000000-0000-0000-0000-000000000000}"/>
          </ac:spMkLst>
        </pc:spChg>
        <pc:spChg chg="mod">
          <ac:chgData name="Ngân Lâm Thanh" userId="6be8092c-0ad2-456a-bd70-44d03edc6d67" providerId="ADAL" clId="{6AEF2BEE-F9D9-4D76-9812-1BDE14C3377A}" dt="2022-06-18T05:44:53.328" v="255" actId="2711"/>
          <ac:spMkLst>
            <pc:docMk/>
            <pc:sldMk cId="932974272" sldId="297"/>
            <ac:spMk id="492" creationId="{00000000-0000-0000-0000-000000000000}"/>
          </ac:spMkLst>
        </pc:spChg>
        <pc:spChg chg="mod">
          <ac:chgData name="Ngân Lâm Thanh" userId="6be8092c-0ad2-456a-bd70-44d03edc6d67" providerId="ADAL" clId="{6AEF2BEE-F9D9-4D76-9812-1BDE14C3377A}" dt="2022-06-18T05:44:53.328" v="255" actId="2711"/>
          <ac:spMkLst>
            <pc:docMk/>
            <pc:sldMk cId="932974272" sldId="297"/>
            <ac:spMk id="493" creationId="{00000000-0000-0000-0000-000000000000}"/>
          </ac:spMkLst>
        </pc:spChg>
        <pc:spChg chg="mod">
          <ac:chgData name="Ngân Lâm Thanh" userId="6be8092c-0ad2-456a-bd70-44d03edc6d67" providerId="ADAL" clId="{6AEF2BEE-F9D9-4D76-9812-1BDE14C3377A}" dt="2022-06-18T05:44:53.328" v="255" actId="2711"/>
          <ac:spMkLst>
            <pc:docMk/>
            <pc:sldMk cId="932974272" sldId="297"/>
            <ac:spMk id="494" creationId="{00000000-0000-0000-0000-000000000000}"/>
          </ac:spMkLst>
        </pc:spChg>
        <pc:spChg chg="mod">
          <ac:chgData name="Ngân Lâm Thanh" userId="6be8092c-0ad2-456a-bd70-44d03edc6d67" providerId="ADAL" clId="{6AEF2BEE-F9D9-4D76-9812-1BDE14C3377A}" dt="2022-06-18T05:44:53.328" v="255" actId="2711"/>
          <ac:spMkLst>
            <pc:docMk/>
            <pc:sldMk cId="932974272" sldId="297"/>
            <ac:spMk id="495" creationId="{00000000-0000-0000-0000-000000000000}"/>
          </ac:spMkLst>
        </pc:spChg>
        <pc:spChg chg="mod">
          <ac:chgData name="Ngân Lâm Thanh" userId="6be8092c-0ad2-456a-bd70-44d03edc6d67" providerId="ADAL" clId="{6AEF2BEE-F9D9-4D76-9812-1BDE14C3377A}" dt="2022-06-18T05:44:53.328" v="255" actId="2711"/>
          <ac:spMkLst>
            <pc:docMk/>
            <pc:sldMk cId="932974272" sldId="297"/>
            <ac:spMk id="496" creationId="{00000000-0000-0000-0000-000000000000}"/>
          </ac:spMkLst>
        </pc:spChg>
        <pc:spChg chg="mod">
          <ac:chgData name="Ngân Lâm Thanh" userId="6be8092c-0ad2-456a-bd70-44d03edc6d67" providerId="ADAL" clId="{6AEF2BEE-F9D9-4D76-9812-1BDE14C3377A}" dt="2022-06-18T05:44:53.328" v="255" actId="2711"/>
          <ac:spMkLst>
            <pc:docMk/>
            <pc:sldMk cId="932974272" sldId="297"/>
            <ac:spMk id="498" creationId="{00000000-0000-0000-0000-000000000000}"/>
          </ac:spMkLst>
        </pc:spChg>
        <pc:spChg chg="mod">
          <ac:chgData name="Ngân Lâm Thanh" userId="6be8092c-0ad2-456a-bd70-44d03edc6d67" providerId="ADAL" clId="{6AEF2BEE-F9D9-4D76-9812-1BDE14C3377A}" dt="2022-06-18T05:44:53.328" v="255" actId="2711"/>
          <ac:spMkLst>
            <pc:docMk/>
            <pc:sldMk cId="932974272" sldId="297"/>
            <ac:spMk id="499" creationId="{00000000-0000-0000-0000-000000000000}"/>
          </ac:spMkLst>
        </pc:spChg>
        <pc:spChg chg="mod">
          <ac:chgData name="Ngân Lâm Thanh" userId="6be8092c-0ad2-456a-bd70-44d03edc6d67" providerId="ADAL" clId="{6AEF2BEE-F9D9-4D76-9812-1BDE14C3377A}" dt="2022-06-18T05:44:53.328" v="255" actId="2711"/>
          <ac:spMkLst>
            <pc:docMk/>
            <pc:sldMk cId="932974272" sldId="297"/>
            <ac:spMk id="500" creationId="{00000000-0000-0000-0000-000000000000}"/>
          </ac:spMkLst>
        </pc:spChg>
        <pc:spChg chg="mod">
          <ac:chgData name="Ngân Lâm Thanh" userId="6be8092c-0ad2-456a-bd70-44d03edc6d67" providerId="ADAL" clId="{6AEF2BEE-F9D9-4D76-9812-1BDE14C3377A}" dt="2022-06-18T05:44:53.328" v="255" actId="2711"/>
          <ac:spMkLst>
            <pc:docMk/>
            <pc:sldMk cId="932974272" sldId="297"/>
            <ac:spMk id="501" creationId="{00000000-0000-0000-0000-000000000000}"/>
          </ac:spMkLst>
        </pc:spChg>
      </pc:sldChg>
      <pc:sldChg chg="modSp mod">
        <pc:chgData name="Ngân Lâm Thanh" userId="6be8092c-0ad2-456a-bd70-44d03edc6d67" providerId="ADAL" clId="{6AEF2BEE-F9D9-4D76-9812-1BDE14C3377A}" dt="2022-06-18T05:43:47.631" v="247" actId="1076"/>
        <pc:sldMkLst>
          <pc:docMk/>
          <pc:sldMk cId="1791966032" sldId="298"/>
        </pc:sldMkLst>
        <pc:spChg chg="mod">
          <ac:chgData name="Ngân Lâm Thanh" userId="6be8092c-0ad2-456a-bd70-44d03edc6d67" providerId="ADAL" clId="{6AEF2BEE-F9D9-4D76-9812-1BDE14C3377A}" dt="2022-06-18T05:42:52.169" v="209" actId="113"/>
          <ac:spMkLst>
            <pc:docMk/>
            <pc:sldMk cId="1791966032" sldId="298"/>
            <ac:spMk id="600" creationId="{00000000-0000-0000-0000-000000000000}"/>
          </ac:spMkLst>
        </pc:spChg>
        <pc:spChg chg="mod">
          <ac:chgData name="Ngân Lâm Thanh" userId="6be8092c-0ad2-456a-bd70-44d03edc6d67" providerId="ADAL" clId="{6AEF2BEE-F9D9-4D76-9812-1BDE14C3377A}" dt="2022-06-18T05:43:47.631" v="247" actId="1076"/>
          <ac:spMkLst>
            <pc:docMk/>
            <pc:sldMk cId="1791966032" sldId="298"/>
            <ac:spMk id="601" creationId="{00000000-0000-0000-0000-000000000000}"/>
          </ac:spMkLst>
        </pc:spChg>
        <pc:spChg chg="mod">
          <ac:chgData name="Ngân Lâm Thanh" userId="6be8092c-0ad2-456a-bd70-44d03edc6d67" providerId="ADAL" clId="{6AEF2BEE-F9D9-4D76-9812-1BDE14C3377A}" dt="2022-06-18T05:43:27.265" v="242" actId="1076"/>
          <ac:spMkLst>
            <pc:docMk/>
            <pc:sldMk cId="1791966032" sldId="298"/>
            <ac:spMk id="602" creationId="{00000000-0000-0000-0000-000000000000}"/>
          </ac:spMkLst>
        </pc:spChg>
        <pc:spChg chg="mod">
          <ac:chgData name="Ngân Lâm Thanh" userId="6be8092c-0ad2-456a-bd70-44d03edc6d67" providerId="ADAL" clId="{6AEF2BEE-F9D9-4D76-9812-1BDE14C3377A}" dt="2022-06-18T05:43:16.230" v="238" actId="1076"/>
          <ac:spMkLst>
            <pc:docMk/>
            <pc:sldMk cId="1791966032" sldId="298"/>
            <ac:spMk id="604" creationId="{00000000-0000-0000-0000-000000000000}"/>
          </ac:spMkLst>
        </pc:spChg>
        <pc:spChg chg="mod">
          <ac:chgData name="Ngân Lâm Thanh" userId="6be8092c-0ad2-456a-bd70-44d03edc6d67" providerId="ADAL" clId="{6AEF2BEE-F9D9-4D76-9812-1BDE14C3377A}" dt="2022-06-18T05:43:34.582" v="244" actId="1076"/>
          <ac:spMkLst>
            <pc:docMk/>
            <pc:sldMk cId="1791966032" sldId="298"/>
            <ac:spMk id="608"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09"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10"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11"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12"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17"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18"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19"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20"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21"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23"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24"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25"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26"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27"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28"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29"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31"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32"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33"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34"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35"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37"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38"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39"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40"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41"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42"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43"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44"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45"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46"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47"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48"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49"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50"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51"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52" creationId="{00000000-0000-0000-0000-000000000000}"/>
          </ac:spMkLst>
        </pc:spChg>
        <pc:spChg chg="mod">
          <ac:chgData name="Ngân Lâm Thanh" userId="6be8092c-0ad2-456a-bd70-44d03edc6d67" providerId="ADAL" clId="{6AEF2BEE-F9D9-4D76-9812-1BDE14C3377A}" dt="2022-06-18T05:42:30.371" v="205" actId="2711"/>
          <ac:spMkLst>
            <pc:docMk/>
            <pc:sldMk cId="1791966032" sldId="298"/>
            <ac:spMk id="653" creationId="{00000000-0000-0000-0000-000000000000}"/>
          </ac:spMkLst>
        </pc:spChg>
      </pc:sldChg>
      <pc:sldChg chg="modSp mod">
        <pc:chgData name="Ngân Lâm Thanh" userId="6be8092c-0ad2-456a-bd70-44d03edc6d67" providerId="ADAL" clId="{6AEF2BEE-F9D9-4D76-9812-1BDE14C3377A}" dt="2022-06-18T05:47:57.316" v="288" actId="1076"/>
        <pc:sldMkLst>
          <pc:docMk/>
          <pc:sldMk cId="3557215637" sldId="299"/>
        </pc:sldMkLst>
        <pc:spChg chg="mod">
          <ac:chgData name="Ngân Lâm Thanh" userId="6be8092c-0ad2-456a-bd70-44d03edc6d67" providerId="ADAL" clId="{6AEF2BEE-F9D9-4D76-9812-1BDE14C3377A}" dt="2022-06-18T05:47:57.316" v="288" actId="1076"/>
          <ac:spMkLst>
            <pc:docMk/>
            <pc:sldMk cId="3557215637" sldId="299"/>
            <ac:spMk id="571" creationId="{00000000-0000-0000-0000-000000000000}"/>
          </ac:spMkLst>
        </pc:spChg>
      </pc:sldChg>
      <pc:sldChg chg="modSp mod">
        <pc:chgData name="Ngân Lâm Thanh" userId="6be8092c-0ad2-456a-bd70-44d03edc6d67" providerId="ADAL" clId="{6AEF2BEE-F9D9-4D76-9812-1BDE14C3377A}" dt="2022-06-18T05:48:46.708" v="299" actId="1076"/>
        <pc:sldMkLst>
          <pc:docMk/>
          <pc:sldMk cId="1829789933" sldId="300"/>
        </pc:sldMkLst>
        <pc:spChg chg="mod">
          <ac:chgData name="Ngân Lâm Thanh" userId="6be8092c-0ad2-456a-bd70-44d03edc6d67" providerId="ADAL" clId="{6AEF2BEE-F9D9-4D76-9812-1BDE14C3377A}" dt="2022-06-18T05:48:43.204" v="298" actId="1076"/>
          <ac:spMkLst>
            <pc:docMk/>
            <pc:sldMk cId="1829789933" sldId="300"/>
            <ac:spMk id="698" creationId="{00000000-0000-0000-0000-000000000000}"/>
          </ac:spMkLst>
        </pc:spChg>
        <pc:spChg chg="mod">
          <ac:chgData name="Ngân Lâm Thanh" userId="6be8092c-0ad2-456a-bd70-44d03edc6d67" providerId="ADAL" clId="{6AEF2BEE-F9D9-4D76-9812-1BDE14C3377A}" dt="2022-06-18T05:48:46.708" v="299" actId="1076"/>
          <ac:spMkLst>
            <pc:docMk/>
            <pc:sldMk cId="1829789933" sldId="300"/>
            <ac:spMk id="707" creationId="{00000000-0000-0000-0000-000000000000}"/>
          </ac:spMkLst>
        </pc:spChg>
        <pc:picChg chg="mod">
          <ac:chgData name="Ngân Lâm Thanh" userId="6be8092c-0ad2-456a-bd70-44d03edc6d67" providerId="ADAL" clId="{6AEF2BEE-F9D9-4D76-9812-1BDE14C3377A}" dt="2022-06-18T05:48:40.674" v="297" actId="1076"/>
          <ac:picMkLst>
            <pc:docMk/>
            <pc:sldMk cId="1829789933" sldId="300"/>
            <ac:picMk id="13" creationId="{FB81AB2A-A6AA-601E-244B-F88E967F988F}"/>
          </ac:picMkLst>
        </pc:picChg>
      </pc:sldChg>
      <pc:sldChg chg="addSp delSp modSp mod">
        <pc:chgData name="Ngân Lâm Thanh" userId="6be8092c-0ad2-456a-bd70-44d03edc6d67" providerId="ADAL" clId="{6AEF2BEE-F9D9-4D76-9812-1BDE14C3377A}" dt="2022-06-18T05:46:02.568" v="273" actId="14100"/>
        <pc:sldMkLst>
          <pc:docMk/>
          <pc:sldMk cId="776540707" sldId="302"/>
        </pc:sldMkLst>
        <pc:spChg chg="add del mod">
          <ac:chgData name="Ngân Lâm Thanh" userId="6be8092c-0ad2-456a-bd70-44d03edc6d67" providerId="ADAL" clId="{6AEF2BEE-F9D9-4D76-9812-1BDE14C3377A}" dt="2022-06-18T05:45:35.023" v="266" actId="478"/>
          <ac:spMkLst>
            <pc:docMk/>
            <pc:sldMk cId="776540707" sldId="302"/>
            <ac:spMk id="3" creationId="{C9BBCA2A-ED70-F425-1251-0B7D9870972F}"/>
          </ac:spMkLst>
        </pc:spChg>
        <pc:spChg chg="add mod">
          <ac:chgData name="Ngân Lâm Thanh" userId="6be8092c-0ad2-456a-bd70-44d03edc6d67" providerId="ADAL" clId="{6AEF2BEE-F9D9-4D76-9812-1BDE14C3377A}" dt="2022-06-18T05:45:51.150" v="271" actId="1076"/>
          <ac:spMkLst>
            <pc:docMk/>
            <pc:sldMk cId="776540707" sldId="302"/>
            <ac:spMk id="6" creationId="{284927CE-FB4F-6FDF-25FC-E6535636DA2B}"/>
          </ac:spMkLst>
        </pc:spChg>
        <pc:spChg chg="mod">
          <ac:chgData name="Ngân Lâm Thanh" userId="6be8092c-0ad2-456a-bd70-44d03edc6d67" providerId="ADAL" clId="{6AEF2BEE-F9D9-4D76-9812-1BDE14C3377A}" dt="2022-06-18T05:46:02.568" v="273" actId="14100"/>
          <ac:spMkLst>
            <pc:docMk/>
            <pc:sldMk cId="776540707" sldId="302"/>
            <ac:spMk id="465" creationId="{00000000-0000-0000-0000-000000000000}"/>
          </ac:spMkLst>
        </pc:spChg>
        <pc:spChg chg="del mod">
          <ac:chgData name="Ngân Lâm Thanh" userId="6be8092c-0ad2-456a-bd70-44d03edc6d67" providerId="ADAL" clId="{6AEF2BEE-F9D9-4D76-9812-1BDE14C3377A}" dt="2022-06-18T05:45:33.088" v="265" actId="478"/>
          <ac:spMkLst>
            <pc:docMk/>
            <pc:sldMk cId="776540707" sldId="302"/>
            <ac:spMk id="466" creationId="{00000000-0000-0000-0000-000000000000}"/>
          </ac:spMkLst>
        </pc:spChg>
      </pc:sldChg>
      <pc:sldChg chg="modSp mod">
        <pc:chgData name="Ngân Lâm Thanh" userId="6be8092c-0ad2-456a-bd70-44d03edc6d67" providerId="ADAL" clId="{6AEF2BEE-F9D9-4D76-9812-1BDE14C3377A}" dt="2022-06-18T05:46:33.239" v="279" actId="14100"/>
        <pc:sldMkLst>
          <pc:docMk/>
          <pc:sldMk cId="3629971557" sldId="303"/>
        </pc:sldMkLst>
        <pc:spChg chg="mod">
          <ac:chgData name="Ngân Lâm Thanh" userId="6be8092c-0ad2-456a-bd70-44d03edc6d67" providerId="ADAL" clId="{6AEF2BEE-F9D9-4D76-9812-1BDE14C3377A}" dt="2022-06-18T05:46:26.490" v="278" actId="14100"/>
          <ac:spMkLst>
            <pc:docMk/>
            <pc:sldMk cId="3629971557" sldId="303"/>
            <ac:spMk id="571" creationId="{00000000-0000-0000-0000-000000000000}"/>
          </ac:spMkLst>
        </pc:spChg>
        <pc:picChg chg="mod">
          <ac:chgData name="Ngân Lâm Thanh" userId="6be8092c-0ad2-456a-bd70-44d03edc6d67" providerId="ADAL" clId="{6AEF2BEE-F9D9-4D76-9812-1BDE14C3377A}" dt="2022-06-18T05:46:33.239" v="279" actId="14100"/>
          <ac:picMkLst>
            <pc:docMk/>
            <pc:sldMk cId="3629971557" sldId="303"/>
            <ac:picMk id="35" creationId="{64485B6A-12C7-1CC6-9DBE-F5D31BE7AC70}"/>
          </ac:picMkLst>
        </pc:picChg>
      </pc:sldChg>
      <pc:sldChg chg="modSp mod">
        <pc:chgData name="Ngân Lâm Thanh" userId="6be8092c-0ad2-456a-bd70-44d03edc6d67" providerId="ADAL" clId="{6AEF2BEE-F9D9-4D76-9812-1BDE14C3377A}" dt="2022-06-18T06:38:06.039" v="1394" actId="2711"/>
        <pc:sldMkLst>
          <pc:docMk/>
          <pc:sldMk cId="4013153629" sldId="304"/>
        </pc:sldMkLst>
        <pc:spChg chg="mod">
          <ac:chgData name="Ngân Lâm Thanh" userId="6be8092c-0ad2-456a-bd70-44d03edc6d67" providerId="ADAL" clId="{6AEF2BEE-F9D9-4D76-9812-1BDE14C3377A}" dt="2022-06-18T06:38:06.039" v="1394" actId="2711"/>
          <ac:spMkLst>
            <pc:docMk/>
            <pc:sldMk cId="4013153629" sldId="304"/>
            <ac:spMk id="506"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07"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09"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10"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11"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12"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13"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14"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15"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16"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17"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18"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19"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20"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21"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22"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23"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24"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25"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26"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27"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29"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30"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31"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32" creationId="{00000000-0000-0000-0000-000000000000}"/>
          </ac:spMkLst>
        </pc:spChg>
        <pc:spChg chg="mod">
          <ac:chgData name="Ngân Lâm Thanh" userId="6be8092c-0ad2-456a-bd70-44d03edc6d67" providerId="ADAL" clId="{6AEF2BEE-F9D9-4D76-9812-1BDE14C3377A}" dt="2022-06-18T06:38:06.039" v="1394" actId="2711"/>
          <ac:spMkLst>
            <pc:docMk/>
            <pc:sldMk cId="4013153629" sldId="304"/>
            <ac:spMk id="533" creationId="{00000000-0000-0000-0000-000000000000}"/>
          </ac:spMkLst>
        </pc:spChg>
      </pc:sldChg>
      <pc:sldChg chg="modSp mod">
        <pc:chgData name="Ngân Lâm Thanh" userId="6be8092c-0ad2-456a-bd70-44d03edc6d67" providerId="ADAL" clId="{6AEF2BEE-F9D9-4D76-9812-1BDE14C3377A}" dt="2022-06-18T06:32:02.391" v="1393" actId="2711"/>
        <pc:sldMkLst>
          <pc:docMk/>
          <pc:sldMk cId="630945746" sldId="305"/>
        </pc:sldMkLst>
        <pc:spChg chg="mod">
          <ac:chgData name="Ngân Lâm Thanh" userId="6be8092c-0ad2-456a-bd70-44d03edc6d67" providerId="ADAL" clId="{6AEF2BEE-F9D9-4D76-9812-1BDE14C3377A}" dt="2022-06-18T06:32:02.391" v="1393" actId="2711"/>
          <ac:spMkLst>
            <pc:docMk/>
            <pc:sldMk cId="630945746" sldId="305"/>
            <ac:spMk id="1257" creationId="{00000000-0000-0000-0000-000000000000}"/>
          </ac:spMkLst>
        </pc:spChg>
        <pc:spChg chg="mod">
          <ac:chgData name="Ngân Lâm Thanh" userId="6be8092c-0ad2-456a-bd70-44d03edc6d67" providerId="ADAL" clId="{6AEF2BEE-F9D9-4D76-9812-1BDE14C3377A}" dt="2022-06-18T05:36:48.077" v="11" actId="14100"/>
          <ac:spMkLst>
            <pc:docMk/>
            <pc:sldMk cId="630945746" sldId="305"/>
            <ac:spMk id="1258" creationId="{00000000-0000-0000-0000-000000000000}"/>
          </ac:spMkLst>
        </pc:spChg>
      </pc:sldChg>
      <pc:sldChg chg="modSp mod">
        <pc:chgData name="Ngân Lâm Thanh" userId="6be8092c-0ad2-456a-bd70-44d03edc6d67" providerId="ADAL" clId="{6AEF2BEE-F9D9-4D76-9812-1BDE14C3377A}" dt="2022-06-18T05:58:36.695" v="473" actId="14100"/>
        <pc:sldMkLst>
          <pc:docMk/>
          <pc:sldMk cId="3477454374" sldId="306"/>
        </pc:sldMkLst>
        <pc:spChg chg="mod">
          <ac:chgData name="Ngân Lâm Thanh" userId="6be8092c-0ad2-456a-bd70-44d03edc6d67" providerId="ADAL" clId="{6AEF2BEE-F9D9-4D76-9812-1BDE14C3377A}" dt="2022-06-18T05:58:26.466" v="471" actId="2711"/>
          <ac:spMkLst>
            <pc:docMk/>
            <pc:sldMk cId="3477454374" sldId="306"/>
            <ac:spMk id="465" creationId="{00000000-0000-0000-0000-000000000000}"/>
          </ac:spMkLst>
        </pc:spChg>
        <pc:spChg chg="mod">
          <ac:chgData name="Ngân Lâm Thanh" userId="6be8092c-0ad2-456a-bd70-44d03edc6d67" providerId="ADAL" clId="{6AEF2BEE-F9D9-4D76-9812-1BDE14C3377A}" dt="2022-06-18T05:58:36.695" v="473" actId="14100"/>
          <ac:spMkLst>
            <pc:docMk/>
            <pc:sldMk cId="3477454374" sldId="306"/>
            <ac:spMk id="466" creationId="{00000000-0000-0000-0000-000000000000}"/>
          </ac:spMkLst>
        </pc:spChg>
      </pc:sldChg>
      <pc:sldChg chg="addSp delSp modSp mod">
        <pc:chgData name="Ngân Lâm Thanh" userId="6be8092c-0ad2-456a-bd70-44d03edc6d67" providerId="ADAL" clId="{6AEF2BEE-F9D9-4D76-9812-1BDE14C3377A}" dt="2022-06-18T06:07:35.726" v="687" actId="14100"/>
        <pc:sldMkLst>
          <pc:docMk/>
          <pc:sldMk cId="3195848886" sldId="307"/>
        </pc:sldMkLst>
        <pc:spChg chg="add del mod">
          <ac:chgData name="Ngân Lâm Thanh" userId="6be8092c-0ad2-456a-bd70-44d03edc6d67" providerId="ADAL" clId="{6AEF2BEE-F9D9-4D76-9812-1BDE14C3377A}" dt="2022-06-18T06:00:02.938" v="480"/>
          <ac:spMkLst>
            <pc:docMk/>
            <pc:sldMk cId="3195848886" sldId="307"/>
            <ac:spMk id="61" creationId="{0CD36AE4-573E-95E3-8E92-B9C6AFF625CA}"/>
          </ac:spMkLst>
        </pc:spChg>
        <pc:spChg chg="add del mod">
          <ac:chgData name="Ngân Lâm Thanh" userId="6be8092c-0ad2-456a-bd70-44d03edc6d67" providerId="ADAL" clId="{6AEF2BEE-F9D9-4D76-9812-1BDE14C3377A}" dt="2022-06-18T06:00:09.881" v="482"/>
          <ac:spMkLst>
            <pc:docMk/>
            <pc:sldMk cId="3195848886" sldId="307"/>
            <ac:spMk id="62" creationId="{FE2DA4A4-7C65-006E-07A7-99F214D579E4}"/>
          </ac:spMkLst>
        </pc:spChg>
        <pc:spChg chg="mod">
          <ac:chgData name="Ngân Lâm Thanh" userId="6be8092c-0ad2-456a-bd70-44d03edc6d67" providerId="ADAL" clId="{6AEF2BEE-F9D9-4D76-9812-1BDE14C3377A}" dt="2022-06-18T06:07:35.726" v="687" actId="14100"/>
          <ac:spMkLst>
            <pc:docMk/>
            <pc:sldMk cId="3195848886" sldId="307"/>
            <ac:spMk id="1164"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67"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68"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70" creationId="{00000000-0000-0000-0000-000000000000}"/>
          </ac:spMkLst>
        </pc:spChg>
        <pc:spChg chg="mod">
          <ac:chgData name="Ngân Lâm Thanh" userId="6be8092c-0ad2-456a-bd70-44d03edc6d67" providerId="ADAL" clId="{6AEF2BEE-F9D9-4D76-9812-1BDE14C3377A}" dt="2022-06-18T05:59:49.112" v="478" actId="14100"/>
          <ac:spMkLst>
            <pc:docMk/>
            <pc:sldMk cId="3195848886" sldId="307"/>
            <ac:spMk id="1172"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74"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76"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77"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78"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79"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80"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81"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82"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86"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87"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88"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89"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90"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92"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93"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94"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95"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96"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97"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98"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199"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00"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01"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03"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04"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05"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06"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08"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09"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10"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11"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12"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13"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14"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15"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17"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18"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19"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20"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21"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22"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24"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25"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26"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27" creationId="{00000000-0000-0000-0000-000000000000}"/>
          </ac:spMkLst>
        </pc:spChg>
        <pc:spChg chg="mod">
          <ac:chgData name="Ngân Lâm Thanh" userId="6be8092c-0ad2-456a-bd70-44d03edc6d67" providerId="ADAL" clId="{6AEF2BEE-F9D9-4D76-9812-1BDE14C3377A}" dt="2022-06-18T05:59:17.372" v="474" actId="2711"/>
          <ac:spMkLst>
            <pc:docMk/>
            <pc:sldMk cId="3195848886" sldId="307"/>
            <ac:spMk id="1228" creationId="{00000000-0000-0000-0000-000000000000}"/>
          </ac:spMkLst>
        </pc:spChg>
      </pc:sldChg>
      <pc:sldChg chg="modSp mod">
        <pc:chgData name="Ngân Lâm Thanh" userId="6be8092c-0ad2-456a-bd70-44d03edc6d67" providerId="ADAL" clId="{6AEF2BEE-F9D9-4D76-9812-1BDE14C3377A}" dt="2022-06-18T05:51:28.776" v="322" actId="1076"/>
        <pc:sldMkLst>
          <pc:docMk/>
          <pc:sldMk cId="2366737939" sldId="310"/>
        </pc:sldMkLst>
        <pc:spChg chg="mod">
          <ac:chgData name="Ngân Lâm Thanh" userId="6be8092c-0ad2-456a-bd70-44d03edc6d67" providerId="ADAL" clId="{6AEF2BEE-F9D9-4D76-9812-1BDE14C3377A}" dt="2022-06-18T05:51:17.574" v="319" actId="1076"/>
          <ac:spMkLst>
            <pc:docMk/>
            <pc:sldMk cId="2366737939" sldId="310"/>
            <ac:spMk id="2" creationId="{4215265C-6CD3-2B1C-37A6-2CB9C6963699}"/>
          </ac:spMkLst>
        </pc:spChg>
        <pc:spChg chg="mod">
          <ac:chgData name="Ngân Lâm Thanh" userId="6be8092c-0ad2-456a-bd70-44d03edc6d67" providerId="ADAL" clId="{6AEF2BEE-F9D9-4D76-9812-1BDE14C3377A}" dt="2022-06-18T05:50:24.764" v="311" actId="1076"/>
          <ac:spMkLst>
            <pc:docMk/>
            <pc:sldMk cId="2366737939" sldId="310"/>
            <ac:spMk id="35" creationId="{FE168CC9-1262-AE4E-551F-02FE6B105046}"/>
          </ac:spMkLst>
        </pc:spChg>
        <pc:spChg chg="mod">
          <ac:chgData name="Ngân Lâm Thanh" userId="6be8092c-0ad2-456a-bd70-44d03edc6d67" providerId="ADAL" clId="{6AEF2BEE-F9D9-4D76-9812-1BDE14C3377A}" dt="2022-06-18T05:51:00.098" v="317" actId="1076"/>
          <ac:spMkLst>
            <pc:docMk/>
            <pc:sldMk cId="2366737939" sldId="310"/>
            <ac:spMk id="36" creationId="{C95DB01B-6D79-7E35-827B-F1FABF3F8983}"/>
          </ac:spMkLst>
        </pc:spChg>
        <pc:spChg chg="mod">
          <ac:chgData name="Ngân Lâm Thanh" userId="6be8092c-0ad2-456a-bd70-44d03edc6d67" providerId="ADAL" clId="{6AEF2BEE-F9D9-4D76-9812-1BDE14C3377A}" dt="2022-06-18T05:51:11.706" v="318" actId="1076"/>
          <ac:spMkLst>
            <pc:docMk/>
            <pc:sldMk cId="2366737939" sldId="310"/>
            <ac:spMk id="37" creationId="{C7116087-500F-96BD-D457-50111D03F80B}"/>
          </ac:spMkLst>
        </pc:spChg>
        <pc:spChg chg="mod">
          <ac:chgData name="Ngân Lâm Thanh" userId="6be8092c-0ad2-456a-bd70-44d03edc6d67" providerId="ADAL" clId="{6AEF2BEE-F9D9-4D76-9812-1BDE14C3377A}" dt="2022-06-18T05:49:46.975" v="305" actId="113"/>
          <ac:spMkLst>
            <pc:docMk/>
            <pc:sldMk cId="2366737939" sldId="310"/>
            <ac:spMk id="1088" creationId="{00000000-0000-0000-0000-000000000000}"/>
          </ac:spMkLst>
        </pc:spChg>
        <pc:spChg chg="mod">
          <ac:chgData name="Ngân Lâm Thanh" userId="6be8092c-0ad2-456a-bd70-44d03edc6d67" providerId="ADAL" clId="{6AEF2BEE-F9D9-4D76-9812-1BDE14C3377A}" dt="2022-06-18T05:49:42.294" v="304" actId="2711"/>
          <ac:spMkLst>
            <pc:docMk/>
            <pc:sldMk cId="2366737939" sldId="310"/>
            <ac:spMk id="1091" creationId="{00000000-0000-0000-0000-000000000000}"/>
          </ac:spMkLst>
        </pc:spChg>
        <pc:spChg chg="mod">
          <ac:chgData name="Ngân Lâm Thanh" userId="6be8092c-0ad2-456a-bd70-44d03edc6d67" providerId="ADAL" clId="{6AEF2BEE-F9D9-4D76-9812-1BDE14C3377A}" dt="2022-06-18T05:49:42.294" v="304" actId="2711"/>
          <ac:spMkLst>
            <pc:docMk/>
            <pc:sldMk cId="2366737939" sldId="310"/>
            <ac:spMk id="1092" creationId="{00000000-0000-0000-0000-000000000000}"/>
          </ac:spMkLst>
        </pc:spChg>
        <pc:spChg chg="mod">
          <ac:chgData name="Ngân Lâm Thanh" userId="6be8092c-0ad2-456a-bd70-44d03edc6d67" providerId="ADAL" clId="{6AEF2BEE-F9D9-4D76-9812-1BDE14C3377A}" dt="2022-06-18T05:49:42.294" v="304" actId="2711"/>
          <ac:spMkLst>
            <pc:docMk/>
            <pc:sldMk cId="2366737939" sldId="310"/>
            <ac:spMk id="1094" creationId="{00000000-0000-0000-0000-000000000000}"/>
          </ac:spMkLst>
        </pc:spChg>
        <pc:spChg chg="mod">
          <ac:chgData name="Ngân Lâm Thanh" userId="6be8092c-0ad2-456a-bd70-44d03edc6d67" providerId="ADAL" clId="{6AEF2BEE-F9D9-4D76-9812-1BDE14C3377A}" dt="2022-06-18T05:49:42.294" v="304" actId="2711"/>
          <ac:spMkLst>
            <pc:docMk/>
            <pc:sldMk cId="2366737939" sldId="310"/>
            <ac:spMk id="1095" creationId="{00000000-0000-0000-0000-000000000000}"/>
          </ac:spMkLst>
        </pc:spChg>
        <pc:spChg chg="mod">
          <ac:chgData name="Ngân Lâm Thanh" userId="6be8092c-0ad2-456a-bd70-44d03edc6d67" providerId="ADAL" clId="{6AEF2BEE-F9D9-4D76-9812-1BDE14C3377A}" dt="2022-06-18T05:49:42.294" v="304" actId="2711"/>
          <ac:spMkLst>
            <pc:docMk/>
            <pc:sldMk cId="2366737939" sldId="310"/>
            <ac:spMk id="1097" creationId="{00000000-0000-0000-0000-000000000000}"/>
          </ac:spMkLst>
        </pc:spChg>
        <pc:spChg chg="mod">
          <ac:chgData name="Ngân Lâm Thanh" userId="6be8092c-0ad2-456a-bd70-44d03edc6d67" providerId="ADAL" clId="{6AEF2BEE-F9D9-4D76-9812-1BDE14C3377A}" dt="2022-06-18T05:49:42.294" v="304" actId="2711"/>
          <ac:spMkLst>
            <pc:docMk/>
            <pc:sldMk cId="2366737939" sldId="310"/>
            <ac:spMk id="1098" creationId="{00000000-0000-0000-0000-000000000000}"/>
          </ac:spMkLst>
        </pc:spChg>
        <pc:spChg chg="mod">
          <ac:chgData name="Ngân Lâm Thanh" userId="6be8092c-0ad2-456a-bd70-44d03edc6d67" providerId="ADAL" clId="{6AEF2BEE-F9D9-4D76-9812-1BDE14C3377A}" dt="2022-06-18T05:49:42.294" v="304" actId="2711"/>
          <ac:spMkLst>
            <pc:docMk/>
            <pc:sldMk cId="2366737939" sldId="310"/>
            <ac:spMk id="1100" creationId="{00000000-0000-0000-0000-000000000000}"/>
          </ac:spMkLst>
        </pc:spChg>
        <pc:spChg chg="mod">
          <ac:chgData name="Ngân Lâm Thanh" userId="6be8092c-0ad2-456a-bd70-44d03edc6d67" providerId="ADAL" clId="{6AEF2BEE-F9D9-4D76-9812-1BDE14C3377A}" dt="2022-06-18T05:49:42.294" v="304" actId="2711"/>
          <ac:spMkLst>
            <pc:docMk/>
            <pc:sldMk cId="2366737939" sldId="310"/>
            <ac:spMk id="1101" creationId="{00000000-0000-0000-0000-000000000000}"/>
          </ac:spMkLst>
        </pc:spChg>
        <pc:spChg chg="mod">
          <ac:chgData name="Ngân Lâm Thanh" userId="6be8092c-0ad2-456a-bd70-44d03edc6d67" providerId="ADAL" clId="{6AEF2BEE-F9D9-4D76-9812-1BDE14C3377A}" dt="2022-06-18T05:50:02.281" v="308" actId="255"/>
          <ac:spMkLst>
            <pc:docMk/>
            <pc:sldMk cId="2366737939" sldId="310"/>
            <ac:spMk id="1110" creationId="{00000000-0000-0000-0000-000000000000}"/>
          </ac:spMkLst>
        </pc:spChg>
        <pc:spChg chg="mod">
          <ac:chgData name="Ngân Lâm Thanh" userId="6be8092c-0ad2-456a-bd70-44d03edc6d67" providerId="ADAL" clId="{6AEF2BEE-F9D9-4D76-9812-1BDE14C3377A}" dt="2022-06-18T05:50:15.266" v="310" actId="1076"/>
          <ac:spMkLst>
            <pc:docMk/>
            <pc:sldMk cId="2366737939" sldId="310"/>
            <ac:spMk id="1111" creationId="{00000000-0000-0000-0000-000000000000}"/>
          </ac:spMkLst>
        </pc:spChg>
        <pc:spChg chg="mod">
          <ac:chgData name="Ngân Lâm Thanh" userId="6be8092c-0ad2-456a-bd70-44d03edc6d67" providerId="ADAL" clId="{6AEF2BEE-F9D9-4D76-9812-1BDE14C3377A}" dt="2022-06-18T05:50:46.219" v="316" actId="1076"/>
          <ac:spMkLst>
            <pc:docMk/>
            <pc:sldMk cId="2366737939" sldId="310"/>
            <ac:spMk id="1112" creationId="{00000000-0000-0000-0000-000000000000}"/>
          </ac:spMkLst>
        </pc:spChg>
        <pc:spChg chg="mod">
          <ac:chgData name="Ngân Lâm Thanh" userId="6be8092c-0ad2-456a-bd70-44d03edc6d67" providerId="ADAL" clId="{6AEF2BEE-F9D9-4D76-9812-1BDE14C3377A}" dt="2022-06-18T05:51:28.776" v="322" actId="1076"/>
          <ac:spMkLst>
            <pc:docMk/>
            <pc:sldMk cId="2366737939" sldId="310"/>
            <ac:spMk id="1113" creationId="{00000000-0000-0000-0000-000000000000}"/>
          </ac:spMkLst>
        </pc:spChg>
      </pc:sldChg>
      <pc:sldChg chg="modSp mod">
        <pc:chgData name="Ngân Lâm Thanh" userId="6be8092c-0ad2-456a-bd70-44d03edc6d67" providerId="ADAL" clId="{6AEF2BEE-F9D9-4D76-9812-1BDE14C3377A}" dt="2022-06-18T05:56:04.326" v="470" actId="1076"/>
        <pc:sldMkLst>
          <pc:docMk/>
          <pc:sldMk cId="1894058085" sldId="314"/>
        </pc:sldMkLst>
        <pc:spChg chg="mod">
          <ac:chgData name="Ngân Lâm Thanh" userId="6be8092c-0ad2-456a-bd70-44d03edc6d67" providerId="ADAL" clId="{6AEF2BEE-F9D9-4D76-9812-1BDE14C3377A}" dt="2022-06-18T05:56:04.326" v="470" actId="1076"/>
          <ac:spMkLst>
            <pc:docMk/>
            <pc:sldMk cId="1894058085" sldId="314"/>
            <ac:spMk id="471" creationId="{00000000-0000-0000-0000-000000000000}"/>
          </ac:spMkLst>
        </pc:spChg>
        <pc:spChg chg="mod">
          <ac:chgData name="Ngân Lâm Thanh" userId="6be8092c-0ad2-456a-bd70-44d03edc6d67" providerId="ADAL" clId="{6AEF2BEE-F9D9-4D76-9812-1BDE14C3377A}" dt="2022-06-18T05:55:00.811" v="379" actId="20577"/>
          <ac:spMkLst>
            <pc:docMk/>
            <pc:sldMk cId="1894058085" sldId="314"/>
            <ac:spMk id="473" creationId="{00000000-0000-0000-0000-000000000000}"/>
          </ac:spMkLst>
        </pc:spChg>
        <pc:spChg chg="mod">
          <ac:chgData name="Ngân Lâm Thanh" userId="6be8092c-0ad2-456a-bd70-44d03edc6d67" providerId="ADAL" clId="{6AEF2BEE-F9D9-4D76-9812-1BDE14C3377A}" dt="2022-06-18T05:53:29.489" v="357" actId="14100"/>
          <ac:spMkLst>
            <pc:docMk/>
            <pc:sldMk cId="1894058085" sldId="314"/>
            <ac:spMk id="474" creationId="{00000000-0000-0000-0000-000000000000}"/>
          </ac:spMkLst>
        </pc:spChg>
        <pc:spChg chg="mod">
          <ac:chgData name="Ngân Lâm Thanh" userId="6be8092c-0ad2-456a-bd70-44d03edc6d67" providerId="ADAL" clId="{6AEF2BEE-F9D9-4D76-9812-1BDE14C3377A}" dt="2022-06-18T05:52:30.016" v="325" actId="113"/>
          <ac:spMkLst>
            <pc:docMk/>
            <pc:sldMk cId="1894058085" sldId="314"/>
            <ac:spMk id="476" creationId="{00000000-0000-0000-0000-000000000000}"/>
          </ac:spMkLst>
        </pc:spChg>
        <pc:spChg chg="mod">
          <ac:chgData name="Ngân Lâm Thanh" userId="6be8092c-0ad2-456a-bd70-44d03edc6d67" providerId="ADAL" clId="{6AEF2BEE-F9D9-4D76-9812-1BDE14C3377A}" dt="2022-06-18T05:52:32.212" v="326" actId="113"/>
          <ac:spMkLst>
            <pc:docMk/>
            <pc:sldMk cId="1894058085" sldId="314"/>
            <ac:spMk id="478" creationId="{00000000-0000-0000-0000-000000000000}"/>
          </ac:spMkLst>
        </pc:spChg>
        <pc:spChg chg="mod">
          <ac:chgData name="Ngân Lâm Thanh" userId="6be8092c-0ad2-456a-bd70-44d03edc6d67" providerId="ADAL" clId="{6AEF2BEE-F9D9-4D76-9812-1BDE14C3377A}" dt="2022-06-18T05:52:26.286" v="324" actId="113"/>
          <ac:spMkLst>
            <pc:docMk/>
            <pc:sldMk cId="1894058085" sldId="314"/>
            <ac:spMk id="479" creationId="{00000000-0000-0000-0000-000000000000}"/>
          </ac:spMkLst>
        </pc:spChg>
        <pc:spChg chg="mod">
          <ac:chgData name="Ngân Lâm Thanh" userId="6be8092c-0ad2-456a-bd70-44d03edc6d67" providerId="ADAL" clId="{6AEF2BEE-F9D9-4D76-9812-1BDE14C3377A}" dt="2022-06-18T05:52:35.434" v="329" actId="113"/>
          <ac:spMkLst>
            <pc:docMk/>
            <pc:sldMk cId="1894058085" sldId="314"/>
            <ac:spMk id="480" creationId="{00000000-0000-0000-0000-000000000000}"/>
          </ac:spMkLst>
        </pc:spChg>
        <pc:spChg chg="mod">
          <ac:chgData name="Ngân Lâm Thanh" userId="6be8092c-0ad2-456a-bd70-44d03edc6d67" providerId="ADAL" clId="{6AEF2BEE-F9D9-4D76-9812-1BDE14C3377A}" dt="2022-06-18T05:52:23.582" v="323" actId="2711"/>
          <ac:spMkLst>
            <pc:docMk/>
            <pc:sldMk cId="1894058085" sldId="314"/>
            <ac:spMk id="481" creationId="{00000000-0000-0000-0000-000000000000}"/>
          </ac:spMkLst>
        </pc:spChg>
        <pc:spChg chg="mod">
          <ac:chgData name="Ngân Lâm Thanh" userId="6be8092c-0ad2-456a-bd70-44d03edc6d67" providerId="ADAL" clId="{6AEF2BEE-F9D9-4D76-9812-1BDE14C3377A}" dt="2022-06-18T05:52:23.582" v="323" actId="2711"/>
          <ac:spMkLst>
            <pc:docMk/>
            <pc:sldMk cId="1894058085" sldId="314"/>
            <ac:spMk id="482" creationId="{00000000-0000-0000-0000-000000000000}"/>
          </ac:spMkLst>
        </pc:spChg>
        <pc:spChg chg="mod">
          <ac:chgData name="Ngân Lâm Thanh" userId="6be8092c-0ad2-456a-bd70-44d03edc6d67" providerId="ADAL" clId="{6AEF2BEE-F9D9-4D76-9812-1BDE14C3377A}" dt="2022-06-18T05:52:23.582" v="323" actId="2711"/>
          <ac:spMkLst>
            <pc:docMk/>
            <pc:sldMk cId="1894058085" sldId="314"/>
            <ac:spMk id="483" creationId="{00000000-0000-0000-0000-000000000000}"/>
          </ac:spMkLst>
        </pc:spChg>
        <pc:spChg chg="mod">
          <ac:chgData name="Ngân Lâm Thanh" userId="6be8092c-0ad2-456a-bd70-44d03edc6d67" providerId="ADAL" clId="{6AEF2BEE-F9D9-4D76-9812-1BDE14C3377A}" dt="2022-06-18T05:52:23.582" v="323" actId="2711"/>
          <ac:spMkLst>
            <pc:docMk/>
            <pc:sldMk cId="1894058085" sldId="314"/>
            <ac:spMk id="487" creationId="{00000000-0000-0000-0000-000000000000}"/>
          </ac:spMkLst>
        </pc:spChg>
        <pc:spChg chg="mod">
          <ac:chgData name="Ngân Lâm Thanh" userId="6be8092c-0ad2-456a-bd70-44d03edc6d67" providerId="ADAL" clId="{6AEF2BEE-F9D9-4D76-9812-1BDE14C3377A}" dt="2022-06-18T05:52:23.582" v="323" actId="2711"/>
          <ac:spMkLst>
            <pc:docMk/>
            <pc:sldMk cId="1894058085" sldId="314"/>
            <ac:spMk id="488" creationId="{00000000-0000-0000-0000-000000000000}"/>
          </ac:spMkLst>
        </pc:spChg>
        <pc:spChg chg="mod">
          <ac:chgData name="Ngân Lâm Thanh" userId="6be8092c-0ad2-456a-bd70-44d03edc6d67" providerId="ADAL" clId="{6AEF2BEE-F9D9-4D76-9812-1BDE14C3377A}" dt="2022-06-18T05:52:23.582" v="323" actId="2711"/>
          <ac:spMkLst>
            <pc:docMk/>
            <pc:sldMk cId="1894058085" sldId="314"/>
            <ac:spMk id="489" creationId="{00000000-0000-0000-0000-000000000000}"/>
          </ac:spMkLst>
        </pc:spChg>
        <pc:spChg chg="mod">
          <ac:chgData name="Ngân Lâm Thanh" userId="6be8092c-0ad2-456a-bd70-44d03edc6d67" providerId="ADAL" clId="{6AEF2BEE-F9D9-4D76-9812-1BDE14C3377A}" dt="2022-06-18T05:52:23.582" v="323" actId="2711"/>
          <ac:spMkLst>
            <pc:docMk/>
            <pc:sldMk cId="1894058085" sldId="314"/>
            <ac:spMk id="491" creationId="{00000000-0000-0000-0000-000000000000}"/>
          </ac:spMkLst>
        </pc:spChg>
        <pc:spChg chg="mod">
          <ac:chgData name="Ngân Lâm Thanh" userId="6be8092c-0ad2-456a-bd70-44d03edc6d67" providerId="ADAL" clId="{6AEF2BEE-F9D9-4D76-9812-1BDE14C3377A}" dt="2022-06-18T05:52:23.582" v="323" actId="2711"/>
          <ac:spMkLst>
            <pc:docMk/>
            <pc:sldMk cId="1894058085" sldId="314"/>
            <ac:spMk id="492" creationId="{00000000-0000-0000-0000-000000000000}"/>
          </ac:spMkLst>
        </pc:spChg>
        <pc:spChg chg="mod">
          <ac:chgData name="Ngân Lâm Thanh" userId="6be8092c-0ad2-456a-bd70-44d03edc6d67" providerId="ADAL" clId="{6AEF2BEE-F9D9-4D76-9812-1BDE14C3377A}" dt="2022-06-18T05:52:23.582" v="323" actId="2711"/>
          <ac:spMkLst>
            <pc:docMk/>
            <pc:sldMk cId="1894058085" sldId="314"/>
            <ac:spMk id="493" creationId="{00000000-0000-0000-0000-000000000000}"/>
          </ac:spMkLst>
        </pc:spChg>
        <pc:spChg chg="mod">
          <ac:chgData name="Ngân Lâm Thanh" userId="6be8092c-0ad2-456a-bd70-44d03edc6d67" providerId="ADAL" clId="{6AEF2BEE-F9D9-4D76-9812-1BDE14C3377A}" dt="2022-06-18T05:52:23.582" v="323" actId="2711"/>
          <ac:spMkLst>
            <pc:docMk/>
            <pc:sldMk cId="1894058085" sldId="314"/>
            <ac:spMk id="494" creationId="{00000000-0000-0000-0000-000000000000}"/>
          </ac:spMkLst>
        </pc:spChg>
        <pc:spChg chg="mod">
          <ac:chgData name="Ngân Lâm Thanh" userId="6be8092c-0ad2-456a-bd70-44d03edc6d67" providerId="ADAL" clId="{6AEF2BEE-F9D9-4D76-9812-1BDE14C3377A}" dt="2022-06-18T05:52:23.582" v="323" actId="2711"/>
          <ac:spMkLst>
            <pc:docMk/>
            <pc:sldMk cId="1894058085" sldId="314"/>
            <ac:spMk id="495" creationId="{00000000-0000-0000-0000-000000000000}"/>
          </ac:spMkLst>
        </pc:spChg>
        <pc:spChg chg="mod">
          <ac:chgData name="Ngân Lâm Thanh" userId="6be8092c-0ad2-456a-bd70-44d03edc6d67" providerId="ADAL" clId="{6AEF2BEE-F9D9-4D76-9812-1BDE14C3377A}" dt="2022-06-18T05:52:23.582" v="323" actId="2711"/>
          <ac:spMkLst>
            <pc:docMk/>
            <pc:sldMk cId="1894058085" sldId="314"/>
            <ac:spMk id="496" creationId="{00000000-0000-0000-0000-000000000000}"/>
          </ac:spMkLst>
        </pc:spChg>
        <pc:spChg chg="mod">
          <ac:chgData name="Ngân Lâm Thanh" userId="6be8092c-0ad2-456a-bd70-44d03edc6d67" providerId="ADAL" clId="{6AEF2BEE-F9D9-4D76-9812-1BDE14C3377A}" dt="2022-06-18T05:52:23.582" v="323" actId="2711"/>
          <ac:spMkLst>
            <pc:docMk/>
            <pc:sldMk cId="1894058085" sldId="314"/>
            <ac:spMk id="498" creationId="{00000000-0000-0000-0000-000000000000}"/>
          </ac:spMkLst>
        </pc:spChg>
        <pc:spChg chg="mod">
          <ac:chgData name="Ngân Lâm Thanh" userId="6be8092c-0ad2-456a-bd70-44d03edc6d67" providerId="ADAL" clId="{6AEF2BEE-F9D9-4D76-9812-1BDE14C3377A}" dt="2022-06-18T05:52:23.582" v="323" actId="2711"/>
          <ac:spMkLst>
            <pc:docMk/>
            <pc:sldMk cId="1894058085" sldId="314"/>
            <ac:spMk id="499" creationId="{00000000-0000-0000-0000-000000000000}"/>
          </ac:spMkLst>
        </pc:spChg>
        <pc:spChg chg="mod">
          <ac:chgData name="Ngân Lâm Thanh" userId="6be8092c-0ad2-456a-bd70-44d03edc6d67" providerId="ADAL" clId="{6AEF2BEE-F9D9-4D76-9812-1BDE14C3377A}" dt="2022-06-18T05:52:23.582" v="323" actId="2711"/>
          <ac:spMkLst>
            <pc:docMk/>
            <pc:sldMk cId="1894058085" sldId="314"/>
            <ac:spMk id="500" creationId="{00000000-0000-0000-0000-000000000000}"/>
          </ac:spMkLst>
        </pc:spChg>
        <pc:spChg chg="mod">
          <ac:chgData name="Ngân Lâm Thanh" userId="6be8092c-0ad2-456a-bd70-44d03edc6d67" providerId="ADAL" clId="{6AEF2BEE-F9D9-4D76-9812-1BDE14C3377A}" dt="2022-06-18T05:52:23.582" v="323" actId="2711"/>
          <ac:spMkLst>
            <pc:docMk/>
            <pc:sldMk cId="1894058085" sldId="314"/>
            <ac:spMk id="501" creationId="{00000000-0000-0000-0000-000000000000}"/>
          </ac:spMkLst>
        </pc:spChg>
      </pc:sldChg>
      <pc:sldChg chg="modSp mod">
        <pc:chgData name="Ngân Lâm Thanh" userId="6be8092c-0ad2-456a-bd70-44d03edc6d67" providerId="ADAL" clId="{6AEF2BEE-F9D9-4D76-9812-1BDE14C3377A}" dt="2022-06-18T05:49:10.274" v="303" actId="14100"/>
        <pc:sldMkLst>
          <pc:docMk/>
          <pc:sldMk cId="3002323340" sldId="315"/>
        </pc:sldMkLst>
        <pc:spChg chg="mod">
          <ac:chgData name="Ngân Lâm Thanh" userId="6be8092c-0ad2-456a-bd70-44d03edc6d67" providerId="ADAL" clId="{6AEF2BEE-F9D9-4D76-9812-1BDE14C3377A}" dt="2022-06-18T05:49:10.274" v="303" actId="14100"/>
          <ac:spMkLst>
            <pc:docMk/>
            <pc:sldMk cId="3002323340" sldId="315"/>
            <ac:spMk id="2" creationId="{71704607-FA46-D225-260B-9DCA172CE539}"/>
          </ac:spMkLst>
        </pc:spChg>
        <pc:spChg chg="mod">
          <ac:chgData name="Ngân Lâm Thanh" userId="6be8092c-0ad2-456a-bd70-44d03edc6d67" providerId="ADAL" clId="{6AEF2BEE-F9D9-4D76-9812-1BDE14C3377A}" dt="2022-06-18T05:48:59.485" v="300" actId="2711"/>
          <ac:spMkLst>
            <pc:docMk/>
            <pc:sldMk cId="3002323340" sldId="315"/>
            <ac:spMk id="4" creationId="{746A5A55-FD05-8A04-F0FA-DEF6215F7039}"/>
          </ac:spMkLst>
        </pc:spChg>
        <pc:spChg chg="mod">
          <ac:chgData name="Ngân Lâm Thanh" userId="6be8092c-0ad2-456a-bd70-44d03edc6d67" providerId="ADAL" clId="{6AEF2BEE-F9D9-4D76-9812-1BDE14C3377A}" dt="2022-06-18T05:48:59.485" v="300" actId="2711"/>
          <ac:spMkLst>
            <pc:docMk/>
            <pc:sldMk cId="3002323340" sldId="315"/>
            <ac:spMk id="5" creationId="{2B7F88C3-16A9-B8CC-0D84-6B3317DFC542}"/>
          </ac:spMkLst>
        </pc:spChg>
      </pc:sldChg>
      <pc:sldChg chg="add">
        <pc:chgData name="Ngân Lâm Thanh" userId="6be8092c-0ad2-456a-bd70-44d03edc6d67" providerId="ADAL" clId="{6AEF2BEE-F9D9-4D76-9812-1BDE14C3377A}" dt="2022-06-18T06:01:06.211" v="492"/>
        <pc:sldMkLst>
          <pc:docMk/>
          <pc:sldMk cId="2957604936" sldId="316"/>
        </pc:sldMkLst>
      </pc:sldChg>
      <pc:sldChg chg="addSp modSp add del mod">
        <pc:chgData name="Ngân Lâm Thanh" userId="6be8092c-0ad2-456a-bd70-44d03edc6d67" providerId="ADAL" clId="{6AEF2BEE-F9D9-4D76-9812-1BDE14C3377A}" dt="2022-06-18T06:24:44.522" v="1283" actId="47"/>
        <pc:sldMkLst>
          <pc:docMk/>
          <pc:sldMk cId="2503132969" sldId="317"/>
        </pc:sldMkLst>
        <pc:spChg chg="add mod">
          <ac:chgData name="Ngân Lâm Thanh" userId="6be8092c-0ad2-456a-bd70-44d03edc6d67" providerId="ADAL" clId="{6AEF2BEE-F9D9-4D76-9812-1BDE14C3377A}" dt="2022-06-18T06:13:23.432" v="1155" actId="20577"/>
          <ac:spMkLst>
            <pc:docMk/>
            <pc:sldMk cId="2503132969" sldId="317"/>
            <ac:spMk id="3" creationId="{03B0B84F-50EE-8FF7-6FB2-09F6D2DFC901}"/>
          </ac:spMkLst>
        </pc:spChg>
        <pc:spChg chg="mod">
          <ac:chgData name="Ngân Lâm Thanh" userId="6be8092c-0ad2-456a-bd70-44d03edc6d67" providerId="ADAL" clId="{6AEF2BEE-F9D9-4D76-9812-1BDE14C3377A}" dt="2022-06-18T06:04:12.168" v="600" actId="14100"/>
          <ac:spMkLst>
            <pc:docMk/>
            <pc:sldMk cId="2503132969" sldId="317"/>
            <ac:spMk id="1079" creationId="{00000000-0000-0000-0000-000000000000}"/>
          </ac:spMkLst>
        </pc:spChg>
      </pc:sldChg>
      <pc:sldChg chg="addSp modSp add mod">
        <pc:chgData name="Ngân Lâm Thanh" userId="6be8092c-0ad2-456a-bd70-44d03edc6d67" providerId="ADAL" clId="{6AEF2BEE-F9D9-4D76-9812-1BDE14C3377A}" dt="2022-06-18T07:07:01.172" v="1395" actId="255"/>
        <pc:sldMkLst>
          <pc:docMk/>
          <pc:sldMk cId="1455783428" sldId="318"/>
        </pc:sldMkLst>
        <pc:spChg chg="add mod">
          <ac:chgData name="Ngân Lâm Thanh" userId="6be8092c-0ad2-456a-bd70-44d03edc6d67" providerId="ADAL" clId="{6AEF2BEE-F9D9-4D76-9812-1BDE14C3377A}" dt="2022-06-18T07:07:01.172" v="1395" actId="255"/>
          <ac:spMkLst>
            <pc:docMk/>
            <pc:sldMk cId="1455783428" sldId="318"/>
            <ac:spMk id="3" creationId="{9E695FCE-820A-9574-09CC-345ABAB26940}"/>
          </ac:spMkLst>
        </pc:spChg>
        <pc:spChg chg="mod">
          <ac:chgData name="Ngân Lâm Thanh" userId="6be8092c-0ad2-456a-bd70-44d03edc6d67" providerId="ADAL" clId="{6AEF2BEE-F9D9-4D76-9812-1BDE14C3377A}" dt="2022-06-18T06:04:26.877" v="622" actId="20577"/>
          <ac:spMkLst>
            <pc:docMk/>
            <pc:sldMk cId="1455783428" sldId="318"/>
            <ac:spMk id="1079" creationId="{00000000-0000-0000-0000-000000000000}"/>
          </ac:spMkLst>
        </pc:spChg>
      </pc:sldChg>
      <pc:sldChg chg="addSp delSp modSp add mod">
        <pc:chgData name="Ngân Lâm Thanh" userId="6be8092c-0ad2-456a-bd70-44d03edc6d67" providerId="ADAL" clId="{6AEF2BEE-F9D9-4D76-9812-1BDE14C3377A}" dt="2022-06-18T06:30:44.004" v="1390" actId="20577"/>
        <pc:sldMkLst>
          <pc:docMk/>
          <pc:sldMk cId="3335360277" sldId="319"/>
        </pc:sldMkLst>
        <pc:spChg chg="mod">
          <ac:chgData name="Ngân Lâm Thanh" userId="6be8092c-0ad2-456a-bd70-44d03edc6d67" providerId="ADAL" clId="{6AEF2BEE-F9D9-4D76-9812-1BDE14C3377A}" dt="2022-06-18T06:27:09.688" v="1287"/>
          <ac:spMkLst>
            <pc:docMk/>
            <pc:sldMk cId="3335360277" sldId="319"/>
            <ac:spMk id="3" creationId="{362C19B7-8E35-EEF8-809A-915D89F8FE63}"/>
          </ac:spMkLst>
        </pc:spChg>
        <pc:spChg chg="add mod">
          <ac:chgData name="Ngân Lâm Thanh" userId="6be8092c-0ad2-456a-bd70-44d03edc6d67" providerId="ADAL" clId="{6AEF2BEE-F9D9-4D76-9812-1BDE14C3377A}" dt="2022-06-18T06:30:44.004" v="1390" actId="20577"/>
          <ac:spMkLst>
            <pc:docMk/>
            <pc:sldMk cId="3335360277" sldId="319"/>
            <ac:spMk id="5" creationId="{61B1DE5F-C17F-7C30-6C78-8814803F68A2}"/>
          </ac:spMkLst>
        </pc:spChg>
        <pc:spChg chg="del">
          <ac:chgData name="Ngân Lâm Thanh" userId="6be8092c-0ad2-456a-bd70-44d03edc6d67" providerId="ADAL" clId="{6AEF2BEE-F9D9-4D76-9812-1BDE14C3377A}" dt="2022-06-18T06:29:31.462" v="1319" actId="478"/>
          <ac:spMkLst>
            <pc:docMk/>
            <pc:sldMk cId="3335360277" sldId="319"/>
            <ac:spMk id="6" creationId="{5D64E9D2-E9FD-517C-B9FD-4986362B480E}"/>
          </ac:spMkLst>
        </pc:spChg>
        <pc:spChg chg="mod">
          <ac:chgData name="Ngân Lâm Thanh" userId="6be8092c-0ad2-456a-bd70-44d03edc6d67" providerId="ADAL" clId="{6AEF2BEE-F9D9-4D76-9812-1BDE14C3377A}" dt="2022-06-18T06:04:39.972" v="644" actId="14100"/>
          <ac:spMkLst>
            <pc:docMk/>
            <pc:sldMk cId="3335360277" sldId="319"/>
            <ac:spMk id="1079" creationId="{00000000-0000-0000-0000-000000000000}"/>
          </ac:spMkLst>
        </pc:spChg>
      </pc:sldChg>
      <pc:sldChg chg="modSp add del mod">
        <pc:chgData name="Ngân Lâm Thanh" userId="6be8092c-0ad2-456a-bd70-44d03edc6d67" providerId="ADAL" clId="{6AEF2BEE-F9D9-4D76-9812-1BDE14C3377A}" dt="2022-06-18T06:30:48.606" v="1391" actId="47"/>
        <pc:sldMkLst>
          <pc:docMk/>
          <pc:sldMk cId="2729242131" sldId="320"/>
        </pc:sldMkLst>
        <pc:spChg chg="mod">
          <ac:chgData name="Ngân Lâm Thanh" userId="6be8092c-0ad2-456a-bd70-44d03edc6d67" providerId="ADAL" clId="{6AEF2BEE-F9D9-4D76-9812-1BDE14C3377A}" dt="2022-06-18T06:04:58.958" v="656" actId="14100"/>
          <ac:spMkLst>
            <pc:docMk/>
            <pc:sldMk cId="2729242131" sldId="320"/>
            <ac:spMk id="1079" creationId="{00000000-0000-0000-0000-000000000000}"/>
          </ac:spMkLst>
        </pc:spChg>
      </pc:sldChg>
      <pc:sldChg chg="modSp add mod">
        <pc:chgData name="Ngân Lâm Thanh" userId="6be8092c-0ad2-456a-bd70-44d03edc6d67" providerId="ADAL" clId="{6AEF2BEE-F9D9-4D76-9812-1BDE14C3377A}" dt="2022-06-18T06:10:31.826" v="1066" actId="20577"/>
        <pc:sldMkLst>
          <pc:docMk/>
          <pc:sldMk cId="3606390695" sldId="321"/>
        </pc:sldMkLst>
        <pc:spChg chg="mod">
          <ac:chgData name="Ngân Lâm Thanh" userId="6be8092c-0ad2-456a-bd70-44d03edc6d67" providerId="ADAL" clId="{6AEF2BEE-F9D9-4D76-9812-1BDE14C3377A}" dt="2022-06-18T06:10:31.826" v="1066" actId="20577"/>
          <ac:spMkLst>
            <pc:docMk/>
            <pc:sldMk cId="3606390695" sldId="321"/>
            <ac:spMk id="506" creationId="{00000000-0000-0000-0000-000000000000}"/>
          </ac:spMkLst>
        </pc:spChg>
        <pc:spChg chg="mod">
          <ac:chgData name="Ngân Lâm Thanh" userId="6be8092c-0ad2-456a-bd70-44d03edc6d67" providerId="ADAL" clId="{6AEF2BEE-F9D9-4D76-9812-1BDE14C3377A}" dt="2022-06-18T06:08:51.585" v="719" actId="2711"/>
          <ac:spMkLst>
            <pc:docMk/>
            <pc:sldMk cId="3606390695" sldId="321"/>
            <ac:spMk id="507"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09"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10"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11"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12"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13"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14"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15"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16"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17"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18"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19"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20"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21"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22"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23"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24"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25"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26"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27"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29"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30"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31"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32" creationId="{00000000-0000-0000-0000-000000000000}"/>
          </ac:spMkLst>
        </pc:spChg>
        <pc:spChg chg="mod">
          <ac:chgData name="Ngân Lâm Thanh" userId="6be8092c-0ad2-456a-bd70-44d03edc6d67" providerId="ADAL" clId="{6AEF2BEE-F9D9-4D76-9812-1BDE14C3377A}" dt="2022-06-18T06:08:46.415" v="718" actId="2711"/>
          <ac:spMkLst>
            <pc:docMk/>
            <pc:sldMk cId="3606390695" sldId="321"/>
            <ac:spMk id="533" creationId="{00000000-0000-0000-0000-000000000000}"/>
          </ac:spMkLst>
        </pc:spChg>
      </pc:sldChg>
      <pc:sldChg chg="delSp modSp add del mod">
        <pc:chgData name="Ngân Lâm Thanh" userId="6be8092c-0ad2-456a-bd70-44d03edc6d67" providerId="ADAL" clId="{6AEF2BEE-F9D9-4D76-9812-1BDE14C3377A}" dt="2022-06-18T06:24:23.668" v="1282" actId="47"/>
        <pc:sldMkLst>
          <pc:docMk/>
          <pc:sldMk cId="3807423841" sldId="322"/>
        </pc:sldMkLst>
        <pc:spChg chg="del mod">
          <ac:chgData name="Ngân Lâm Thanh" userId="6be8092c-0ad2-456a-bd70-44d03edc6d67" providerId="ADAL" clId="{6AEF2BEE-F9D9-4D76-9812-1BDE14C3377A}" dt="2022-06-18T06:23:33.917" v="1281" actId="478"/>
          <ac:spMkLst>
            <pc:docMk/>
            <pc:sldMk cId="3807423841" sldId="322"/>
            <ac:spMk id="3" creationId="{9E695FCE-820A-9574-09CC-345ABAB26940}"/>
          </ac:spMkLst>
        </pc:spChg>
      </pc:sldChg>
    </pc:docChg>
  </pc:docChgLst>
  <pc:docChgLst>
    <pc:chgData name="Lê Hồng Bằng" userId="35528892-557d-40f9-ba9c-24c2e6106b80" providerId="ADAL" clId="{07BF91E3-075D-4BA7-A867-74E974CFD0C1}"/>
    <pc:docChg chg="delSld modSld">
      <pc:chgData name="Lê Hồng Bằng" userId="35528892-557d-40f9-ba9c-24c2e6106b80" providerId="ADAL" clId="{07BF91E3-075D-4BA7-A867-74E974CFD0C1}" dt="2022-06-18T16:15:59.225" v="44" actId="1076"/>
      <pc:docMkLst>
        <pc:docMk/>
      </pc:docMkLst>
      <pc:sldChg chg="del">
        <pc:chgData name="Lê Hồng Bằng" userId="35528892-557d-40f9-ba9c-24c2e6106b80" providerId="ADAL" clId="{07BF91E3-075D-4BA7-A867-74E974CFD0C1}" dt="2022-06-18T05:21:43.300" v="0" actId="47"/>
        <pc:sldMkLst>
          <pc:docMk/>
          <pc:sldMk cId="0" sldId="260"/>
        </pc:sldMkLst>
      </pc:sldChg>
      <pc:sldChg chg="del">
        <pc:chgData name="Lê Hồng Bằng" userId="35528892-557d-40f9-ba9c-24c2e6106b80" providerId="ADAL" clId="{07BF91E3-075D-4BA7-A867-74E974CFD0C1}" dt="2022-06-18T05:21:43.785" v="1" actId="47"/>
        <pc:sldMkLst>
          <pc:docMk/>
          <pc:sldMk cId="0" sldId="261"/>
        </pc:sldMkLst>
      </pc:sldChg>
      <pc:sldChg chg="del">
        <pc:chgData name="Lê Hồng Bằng" userId="35528892-557d-40f9-ba9c-24c2e6106b80" providerId="ADAL" clId="{07BF91E3-075D-4BA7-A867-74E974CFD0C1}" dt="2022-06-18T05:21:44.148" v="2" actId="47"/>
        <pc:sldMkLst>
          <pc:docMk/>
          <pc:sldMk cId="0" sldId="262"/>
        </pc:sldMkLst>
      </pc:sldChg>
      <pc:sldChg chg="del">
        <pc:chgData name="Lê Hồng Bằng" userId="35528892-557d-40f9-ba9c-24c2e6106b80" providerId="ADAL" clId="{07BF91E3-075D-4BA7-A867-74E974CFD0C1}" dt="2022-06-18T05:21:44.613" v="3" actId="47"/>
        <pc:sldMkLst>
          <pc:docMk/>
          <pc:sldMk cId="0" sldId="264"/>
        </pc:sldMkLst>
      </pc:sldChg>
      <pc:sldChg chg="del">
        <pc:chgData name="Lê Hồng Bằng" userId="35528892-557d-40f9-ba9c-24c2e6106b80" providerId="ADAL" clId="{07BF91E3-075D-4BA7-A867-74E974CFD0C1}" dt="2022-06-18T05:21:45.265" v="4" actId="47"/>
        <pc:sldMkLst>
          <pc:docMk/>
          <pc:sldMk cId="0" sldId="265"/>
        </pc:sldMkLst>
      </pc:sldChg>
      <pc:sldChg chg="del">
        <pc:chgData name="Lê Hồng Bằng" userId="35528892-557d-40f9-ba9c-24c2e6106b80" providerId="ADAL" clId="{07BF91E3-075D-4BA7-A867-74E974CFD0C1}" dt="2022-06-18T05:21:45.725" v="5" actId="47"/>
        <pc:sldMkLst>
          <pc:docMk/>
          <pc:sldMk cId="0" sldId="266"/>
        </pc:sldMkLst>
      </pc:sldChg>
      <pc:sldChg chg="del">
        <pc:chgData name="Lê Hồng Bằng" userId="35528892-557d-40f9-ba9c-24c2e6106b80" providerId="ADAL" clId="{07BF91E3-075D-4BA7-A867-74E974CFD0C1}" dt="2022-06-18T05:21:46.302" v="6" actId="47"/>
        <pc:sldMkLst>
          <pc:docMk/>
          <pc:sldMk cId="0" sldId="267"/>
        </pc:sldMkLst>
      </pc:sldChg>
      <pc:sldChg chg="del">
        <pc:chgData name="Lê Hồng Bằng" userId="35528892-557d-40f9-ba9c-24c2e6106b80" providerId="ADAL" clId="{07BF91E3-075D-4BA7-A867-74E974CFD0C1}" dt="2022-06-18T05:21:46.837" v="7" actId="47"/>
        <pc:sldMkLst>
          <pc:docMk/>
          <pc:sldMk cId="0" sldId="269"/>
        </pc:sldMkLst>
      </pc:sldChg>
      <pc:sldChg chg="del">
        <pc:chgData name="Lê Hồng Bằng" userId="35528892-557d-40f9-ba9c-24c2e6106b80" providerId="ADAL" clId="{07BF91E3-075D-4BA7-A867-74E974CFD0C1}" dt="2022-06-18T05:21:47.752" v="8" actId="47"/>
        <pc:sldMkLst>
          <pc:docMk/>
          <pc:sldMk cId="0" sldId="270"/>
        </pc:sldMkLst>
      </pc:sldChg>
      <pc:sldChg chg="del">
        <pc:chgData name="Lê Hồng Bằng" userId="35528892-557d-40f9-ba9c-24c2e6106b80" providerId="ADAL" clId="{07BF91E3-075D-4BA7-A867-74E974CFD0C1}" dt="2022-06-18T05:21:48.362" v="9" actId="47"/>
        <pc:sldMkLst>
          <pc:docMk/>
          <pc:sldMk cId="0" sldId="271"/>
        </pc:sldMkLst>
      </pc:sldChg>
      <pc:sldChg chg="del">
        <pc:chgData name="Lê Hồng Bằng" userId="35528892-557d-40f9-ba9c-24c2e6106b80" providerId="ADAL" clId="{07BF91E3-075D-4BA7-A867-74E974CFD0C1}" dt="2022-06-18T05:21:48.741" v="10" actId="47"/>
        <pc:sldMkLst>
          <pc:docMk/>
          <pc:sldMk cId="0" sldId="272"/>
        </pc:sldMkLst>
      </pc:sldChg>
      <pc:sldChg chg="del">
        <pc:chgData name="Lê Hồng Bằng" userId="35528892-557d-40f9-ba9c-24c2e6106b80" providerId="ADAL" clId="{07BF91E3-075D-4BA7-A867-74E974CFD0C1}" dt="2022-06-18T05:21:49.144" v="11" actId="47"/>
        <pc:sldMkLst>
          <pc:docMk/>
          <pc:sldMk cId="0" sldId="273"/>
        </pc:sldMkLst>
      </pc:sldChg>
      <pc:sldChg chg="del">
        <pc:chgData name="Lê Hồng Bằng" userId="35528892-557d-40f9-ba9c-24c2e6106b80" providerId="ADAL" clId="{07BF91E3-075D-4BA7-A867-74E974CFD0C1}" dt="2022-06-18T05:21:49.506" v="12" actId="47"/>
        <pc:sldMkLst>
          <pc:docMk/>
          <pc:sldMk cId="0" sldId="274"/>
        </pc:sldMkLst>
      </pc:sldChg>
      <pc:sldChg chg="del">
        <pc:chgData name="Lê Hồng Bằng" userId="35528892-557d-40f9-ba9c-24c2e6106b80" providerId="ADAL" clId="{07BF91E3-075D-4BA7-A867-74E974CFD0C1}" dt="2022-06-18T05:21:49.828" v="13" actId="47"/>
        <pc:sldMkLst>
          <pc:docMk/>
          <pc:sldMk cId="0" sldId="275"/>
        </pc:sldMkLst>
      </pc:sldChg>
      <pc:sldChg chg="del">
        <pc:chgData name="Lê Hồng Bằng" userId="35528892-557d-40f9-ba9c-24c2e6106b80" providerId="ADAL" clId="{07BF91E3-075D-4BA7-A867-74E974CFD0C1}" dt="2022-06-18T05:21:50.098" v="14" actId="47"/>
        <pc:sldMkLst>
          <pc:docMk/>
          <pc:sldMk cId="0" sldId="276"/>
        </pc:sldMkLst>
      </pc:sldChg>
      <pc:sldChg chg="del">
        <pc:chgData name="Lê Hồng Bằng" userId="35528892-557d-40f9-ba9c-24c2e6106b80" providerId="ADAL" clId="{07BF91E3-075D-4BA7-A867-74E974CFD0C1}" dt="2022-06-18T05:21:50.425" v="15" actId="47"/>
        <pc:sldMkLst>
          <pc:docMk/>
          <pc:sldMk cId="0" sldId="277"/>
        </pc:sldMkLst>
      </pc:sldChg>
      <pc:sldChg chg="del">
        <pc:chgData name="Lê Hồng Bằng" userId="35528892-557d-40f9-ba9c-24c2e6106b80" providerId="ADAL" clId="{07BF91E3-075D-4BA7-A867-74E974CFD0C1}" dt="2022-06-18T05:21:50.703" v="16" actId="47"/>
        <pc:sldMkLst>
          <pc:docMk/>
          <pc:sldMk cId="0" sldId="278"/>
        </pc:sldMkLst>
      </pc:sldChg>
      <pc:sldChg chg="del">
        <pc:chgData name="Lê Hồng Bằng" userId="35528892-557d-40f9-ba9c-24c2e6106b80" providerId="ADAL" clId="{07BF91E3-075D-4BA7-A867-74E974CFD0C1}" dt="2022-06-18T05:21:50.953" v="17" actId="47"/>
        <pc:sldMkLst>
          <pc:docMk/>
          <pc:sldMk cId="0" sldId="279"/>
        </pc:sldMkLst>
      </pc:sldChg>
      <pc:sldChg chg="del">
        <pc:chgData name="Lê Hồng Bằng" userId="35528892-557d-40f9-ba9c-24c2e6106b80" providerId="ADAL" clId="{07BF91E3-075D-4BA7-A867-74E974CFD0C1}" dt="2022-06-18T05:21:51.178" v="18" actId="47"/>
        <pc:sldMkLst>
          <pc:docMk/>
          <pc:sldMk cId="0" sldId="280"/>
        </pc:sldMkLst>
      </pc:sldChg>
      <pc:sldChg chg="del">
        <pc:chgData name="Lê Hồng Bằng" userId="35528892-557d-40f9-ba9c-24c2e6106b80" providerId="ADAL" clId="{07BF91E3-075D-4BA7-A867-74E974CFD0C1}" dt="2022-06-18T05:21:51.414" v="19" actId="47"/>
        <pc:sldMkLst>
          <pc:docMk/>
          <pc:sldMk cId="0" sldId="281"/>
        </pc:sldMkLst>
      </pc:sldChg>
      <pc:sldChg chg="del">
        <pc:chgData name="Lê Hồng Bằng" userId="35528892-557d-40f9-ba9c-24c2e6106b80" providerId="ADAL" clId="{07BF91E3-075D-4BA7-A867-74E974CFD0C1}" dt="2022-06-18T05:21:51.714" v="20" actId="47"/>
        <pc:sldMkLst>
          <pc:docMk/>
          <pc:sldMk cId="0" sldId="282"/>
        </pc:sldMkLst>
      </pc:sldChg>
      <pc:sldChg chg="del">
        <pc:chgData name="Lê Hồng Bằng" userId="35528892-557d-40f9-ba9c-24c2e6106b80" providerId="ADAL" clId="{07BF91E3-075D-4BA7-A867-74E974CFD0C1}" dt="2022-06-18T05:21:52.213" v="21" actId="47"/>
        <pc:sldMkLst>
          <pc:docMk/>
          <pc:sldMk cId="0" sldId="283"/>
        </pc:sldMkLst>
      </pc:sldChg>
      <pc:sldChg chg="del">
        <pc:chgData name="Lê Hồng Bằng" userId="35528892-557d-40f9-ba9c-24c2e6106b80" providerId="ADAL" clId="{07BF91E3-075D-4BA7-A867-74E974CFD0C1}" dt="2022-06-18T05:21:52.556" v="22" actId="47"/>
        <pc:sldMkLst>
          <pc:docMk/>
          <pc:sldMk cId="0" sldId="284"/>
        </pc:sldMkLst>
      </pc:sldChg>
      <pc:sldChg chg="del">
        <pc:chgData name="Lê Hồng Bằng" userId="35528892-557d-40f9-ba9c-24c2e6106b80" providerId="ADAL" clId="{07BF91E3-075D-4BA7-A867-74E974CFD0C1}" dt="2022-06-18T05:21:52.613" v="23" actId="47"/>
        <pc:sldMkLst>
          <pc:docMk/>
          <pc:sldMk cId="0" sldId="285"/>
        </pc:sldMkLst>
      </pc:sldChg>
      <pc:sldChg chg="del">
        <pc:chgData name="Lê Hồng Bằng" userId="35528892-557d-40f9-ba9c-24c2e6106b80" providerId="ADAL" clId="{07BF91E3-075D-4BA7-A867-74E974CFD0C1}" dt="2022-06-18T05:21:52.822" v="24" actId="47"/>
        <pc:sldMkLst>
          <pc:docMk/>
          <pc:sldMk cId="0" sldId="286"/>
        </pc:sldMkLst>
      </pc:sldChg>
      <pc:sldChg chg="del">
        <pc:chgData name="Lê Hồng Bằng" userId="35528892-557d-40f9-ba9c-24c2e6106b80" providerId="ADAL" clId="{07BF91E3-075D-4BA7-A867-74E974CFD0C1}" dt="2022-06-18T05:21:53.388" v="25" actId="47"/>
        <pc:sldMkLst>
          <pc:docMk/>
          <pc:sldMk cId="0" sldId="287"/>
        </pc:sldMkLst>
      </pc:sldChg>
      <pc:sldChg chg="del">
        <pc:chgData name="Lê Hồng Bằng" userId="35528892-557d-40f9-ba9c-24c2e6106b80" providerId="ADAL" clId="{07BF91E3-075D-4BA7-A867-74E974CFD0C1}" dt="2022-06-18T05:21:53.797" v="26" actId="47"/>
        <pc:sldMkLst>
          <pc:docMk/>
          <pc:sldMk cId="0" sldId="288"/>
        </pc:sldMkLst>
      </pc:sldChg>
      <pc:sldChg chg="del">
        <pc:chgData name="Lê Hồng Bằng" userId="35528892-557d-40f9-ba9c-24c2e6106b80" providerId="ADAL" clId="{07BF91E3-075D-4BA7-A867-74E974CFD0C1}" dt="2022-06-18T05:21:54.178" v="27" actId="47"/>
        <pc:sldMkLst>
          <pc:docMk/>
          <pc:sldMk cId="0" sldId="289"/>
        </pc:sldMkLst>
      </pc:sldChg>
      <pc:sldChg chg="del">
        <pc:chgData name="Lê Hồng Bằng" userId="35528892-557d-40f9-ba9c-24c2e6106b80" providerId="ADAL" clId="{07BF91E3-075D-4BA7-A867-74E974CFD0C1}" dt="2022-06-18T05:21:54.702" v="28" actId="47"/>
        <pc:sldMkLst>
          <pc:docMk/>
          <pc:sldMk cId="0" sldId="290"/>
        </pc:sldMkLst>
      </pc:sldChg>
      <pc:sldChg chg="del">
        <pc:chgData name="Lê Hồng Bằng" userId="35528892-557d-40f9-ba9c-24c2e6106b80" providerId="ADAL" clId="{07BF91E3-075D-4BA7-A867-74E974CFD0C1}" dt="2022-06-18T05:21:55.102" v="29" actId="47"/>
        <pc:sldMkLst>
          <pc:docMk/>
          <pc:sldMk cId="0" sldId="291"/>
        </pc:sldMkLst>
      </pc:sldChg>
      <pc:sldChg chg="del">
        <pc:chgData name="Lê Hồng Bằng" userId="35528892-557d-40f9-ba9c-24c2e6106b80" providerId="ADAL" clId="{07BF91E3-075D-4BA7-A867-74E974CFD0C1}" dt="2022-06-18T05:21:56.405" v="30" actId="47"/>
        <pc:sldMkLst>
          <pc:docMk/>
          <pc:sldMk cId="0" sldId="292"/>
        </pc:sldMkLst>
      </pc:sldChg>
      <pc:sldChg chg="del">
        <pc:chgData name="Lê Hồng Bằng" userId="35528892-557d-40f9-ba9c-24c2e6106b80" providerId="ADAL" clId="{07BF91E3-075D-4BA7-A867-74E974CFD0C1}" dt="2022-06-18T05:21:56.960" v="31" actId="47"/>
        <pc:sldMkLst>
          <pc:docMk/>
          <pc:sldMk cId="0" sldId="293"/>
        </pc:sldMkLst>
      </pc:sldChg>
      <pc:sldChg chg="del">
        <pc:chgData name="Lê Hồng Bằng" userId="35528892-557d-40f9-ba9c-24c2e6106b80" providerId="ADAL" clId="{07BF91E3-075D-4BA7-A867-74E974CFD0C1}" dt="2022-06-18T05:21:57.371" v="32" actId="47"/>
        <pc:sldMkLst>
          <pc:docMk/>
          <pc:sldMk cId="0" sldId="294"/>
        </pc:sldMkLst>
      </pc:sldChg>
      <pc:sldChg chg="del">
        <pc:chgData name="Lê Hồng Bằng" userId="35528892-557d-40f9-ba9c-24c2e6106b80" providerId="ADAL" clId="{07BF91E3-075D-4BA7-A867-74E974CFD0C1}" dt="2022-06-18T05:21:57.843" v="33" actId="47"/>
        <pc:sldMkLst>
          <pc:docMk/>
          <pc:sldMk cId="0" sldId="295"/>
        </pc:sldMkLst>
      </pc:sldChg>
      <pc:sldChg chg="del">
        <pc:chgData name="Lê Hồng Bằng" userId="35528892-557d-40f9-ba9c-24c2e6106b80" providerId="ADAL" clId="{07BF91E3-075D-4BA7-A867-74E974CFD0C1}" dt="2022-06-18T05:21:58.230" v="34" actId="47"/>
        <pc:sldMkLst>
          <pc:docMk/>
          <pc:sldMk cId="0" sldId="296"/>
        </pc:sldMkLst>
      </pc:sldChg>
      <pc:sldChg chg="modSp mod">
        <pc:chgData name="Lê Hồng Bằng" userId="35528892-557d-40f9-ba9c-24c2e6106b80" providerId="ADAL" clId="{07BF91E3-075D-4BA7-A867-74E974CFD0C1}" dt="2022-06-18T16:15:59.225" v="44" actId="1076"/>
        <pc:sldMkLst>
          <pc:docMk/>
          <pc:sldMk cId="895442019" sldId="312"/>
        </pc:sldMkLst>
        <pc:spChg chg="mod">
          <ac:chgData name="Lê Hồng Bằng" userId="35528892-557d-40f9-ba9c-24c2e6106b80" providerId="ADAL" clId="{07BF91E3-075D-4BA7-A867-74E974CFD0C1}" dt="2022-06-18T05:23:35.996" v="36" actId="20577"/>
          <ac:spMkLst>
            <pc:docMk/>
            <pc:sldMk cId="895442019" sldId="312"/>
            <ac:spMk id="9" creationId="{FA965C53-4CFC-9C59-2CBD-C9E9BBFACF72}"/>
          </ac:spMkLst>
        </pc:spChg>
        <pc:spChg chg="mod">
          <ac:chgData name="Lê Hồng Bằng" userId="35528892-557d-40f9-ba9c-24c2e6106b80" providerId="ADAL" clId="{07BF91E3-075D-4BA7-A867-74E974CFD0C1}" dt="2022-06-18T05:24:12.505" v="42" actId="20577"/>
          <ac:spMkLst>
            <pc:docMk/>
            <pc:sldMk cId="895442019" sldId="312"/>
            <ac:spMk id="10" creationId="{AF2FDD68-93FF-F769-3157-73E632DCD49D}"/>
          </ac:spMkLst>
        </pc:spChg>
        <pc:picChg chg="mod">
          <ac:chgData name="Lê Hồng Bằng" userId="35528892-557d-40f9-ba9c-24c2e6106b80" providerId="ADAL" clId="{07BF91E3-075D-4BA7-A867-74E974CFD0C1}" dt="2022-06-18T16:15:59.225" v="44" actId="1076"/>
          <ac:picMkLst>
            <pc:docMk/>
            <pc:sldMk cId="895442019" sldId="312"/>
            <ac:picMk id="4" creationId="{763E0AEF-8113-F466-F120-E70A270B7921}"/>
          </ac:picMkLst>
        </pc:picChg>
      </pc:sldChg>
      <pc:sldMasterChg chg="delSldLayout">
        <pc:chgData name="Lê Hồng Bằng" userId="35528892-557d-40f9-ba9c-24c2e6106b80" providerId="ADAL" clId="{07BF91E3-075D-4BA7-A867-74E974CFD0C1}" dt="2022-06-18T05:21:50.703" v="16" actId="47"/>
        <pc:sldMasterMkLst>
          <pc:docMk/>
          <pc:sldMasterMk cId="1157217428" sldId="2147483805"/>
        </pc:sldMasterMkLst>
        <pc:sldLayoutChg chg="del">
          <pc:chgData name="Lê Hồng Bằng" userId="35528892-557d-40f9-ba9c-24c2e6106b80" providerId="ADAL" clId="{07BF91E3-075D-4BA7-A867-74E974CFD0C1}" dt="2022-06-18T05:21:46.302" v="6" actId="47"/>
          <pc:sldLayoutMkLst>
            <pc:docMk/>
            <pc:sldMasterMk cId="1157217428" sldId="2147483805"/>
            <pc:sldLayoutMk cId="3918739335" sldId="2147483831"/>
          </pc:sldLayoutMkLst>
        </pc:sldLayoutChg>
        <pc:sldLayoutChg chg="del">
          <pc:chgData name="Lê Hồng Bằng" userId="35528892-557d-40f9-ba9c-24c2e6106b80" providerId="ADAL" clId="{07BF91E3-075D-4BA7-A867-74E974CFD0C1}" dt="2022-06-18T05:21:47.752" v="8" actId="47"/>
          <pc:sldLayoutMkLst>
            <pc:docMk/>
            <pc:sldMasterMk cId="1157217428" sldId="2147483805"/>
            <pc:sldLayoutMk cId="3416805619" sldId="2147483832"/>
          </pc:sldLayoutMkLst>
        </pc:sldLayoutChg>
        <pc:sldLayoutChg chg="del">
          <pc:chgData name="Lê Hồng Bằng" userId="35528892-557d-40f9-ba9c-24c2e6106b80" providerId="ADAL" clId="{07BF91E3-075D-4BA7-A867-74E974CFD0C1}" dt="2022-06-18T05:21:48.362" v="9" actId="47"/>
          <pc:sldLayoutMkLst>
            <pc:docMk/>
            <pc:sldMasterMk cId="1157217428" sldId="2147483805"/>
            <pc:sldLayoutMk cId="3791211952" sldId="2147483833"/>
          </pc:sldLayoutMkLst>
        </pc:sldLayoutChg>
        <pc:sldLayoutChg chg="del">
          <pc:chgData name="Lê Hồng Bằng" userId="35528892-557d-40f9-ba9c-24c2e6106b80" providerId="ADAL" clId="{07BF91E3-075D-4BA7-A867-74E974CFD0C1}" dt="2022-06-18T05:21:48.741" v="10" actId="47"/>
          <pc:sldLayoutMkLst>
            <pc:docMk/>
            <pc:sldMasterMk cId="1157217428" sldId="2147483805"/>
            <pc:sldLayoutMk cId="3280844974" sldId="2147483834"/>
          </pc:sldLayoutMkLst>
        </pc:sldLayoutChg>
        <pc:sldLayoutChg chg="del">
          <pc:chgData name="Lê Hồng Bằng" userId="35528892-557d-40f9-ba9c-24c2e6106b80" providerId="ADAL" clId="{07BF91E3-075D-4BA7-A867-74E974CFD0C1}" dt="2022-06-18T05:21:49.506" v="12" actId="47"/>
          <pc:sldLayoutMkLst>
            <pc:docMk/>
            <pc:sldMasterMk cId="1157217428" sldId="2147483805"/>
            <pc:sldLayoutMk cId="3468868067" sldId="2147483835"/>
          </pc:sldLayoutMkLst>
        </pc:sldLayoutChg>
        <pc:sldLayoutChg chg="del">
          <pc:chgData name="Lê Hồng Bằng" userId="35528892-557d-40f9-ba9c-24c2e6106b80" providerId="ADAL" clId="{07BF91E3-075D-4BA7-A867-74E974CFD0C1}" dt="2022-06-18T05:21:50.425" v="15" actId="47"/>
          <pc:sldLayoutMkLst>
            <pc:docMk/>
            <pc:sldMasterMk cId="1157217428" sldId="2147483805"/>
            <pc:sldLayoutMk cId="3945685574" sldId="2147483836"/>
          </pc:sldLayoutMkLst>
        </pc:sldLayoutChg>
        <pc:sldLayoutChg chg="del">
          <pc:chgData name="Lê Hồng Bằng" userId="35528892-557d-40f9-ba9c-24c2e6106b80" providerId="ADAL" clId="{07BF91E3-075D-4BA7-A867-74E974CFD0C1}" dt="2022-06-18T05:21:50.703" v="16" actId="47"/>
          <pc:sldLayoutMkLst>
            <pc:docMk/>
            <pc:sldMasterMk cId="1157217428" sldId="2147483805"/>
            <pc:sldLayoutMk cId="2408171933" sldId="2147483837"/>
          </pc:sldLayoutMkLst>
        </pc:sldLayoutChg>
      </pc:sldMasterChg>
    </pc:docChg>
  </pc:docChgLst>
  <pc:docChgLst>
    <pc:chgData name="Lê Hồng Bằng" userId="35528892-557d-40f9-ba9c-24c2e6106b80" providerId="ADAL" clId="{180221D5-3865-43B1-92CE-2910D75CC477}"/>
    <pc:docChg chg="custSel addSld delSld modSld sldOrd modMainMaster">
      <pc:chgData name="Lê Hồng Bằng" userId="35528892-557d-40f9-ba9c-24c2e6106b80" providerId="ADAL" clId="{180221D5-3865-43B1-92CE-2910D75CC477}" dt="2022-06-18T02:07:41.407" v="1382"/>
      <pc:docMkLst>
        <pc:docMk/>
      </pc:docMkLst>
      <pc:sldChg chg="modSp">
        <pc:chgData name="Lê Hồng Bằng" userId="35528892-557d-40f9-ba9c-24c2e6106b80" providerId="ADAL" clId="{180221D5-3865-43B1-92CE-2910D75CC477}" dt="2022-06-18T01:16:52.434" v="450"/>
        <pc:sldMkLst>
          <pc:docMk/>
          <pc:sldMk cId="0" sldId="256"/>
        </pc:sldMkLst>
        <pc:spChg chg="mod">
          <ac:chgData name="Lê Hồng Bằng" userId="35528892-557d-40f9-ba9c-24c2e6106b80" providerId="ADAL" clId="{180221D5-3865-43B1-92CE-2910D75CC477}" dt="2022-06-18T01:16:52.434" v="450"/>
          <ac:spMkLst>
            <pc:docMk/>
            <pc:sldMk cId="0" sldId="256"/>
            <ac:spMk id="435" creationId="{00000000-0000-0000-0000-000000000000}"/>
          </ac:spMkLst>
        </pc:spChg>
      </pc:sldChg>
      <pc:sldChg chg="modSp mod">
        <pc:chgData name="Lê Hồng Bằng" userId="35528892-557d-40f9-ba9c-24c2e6106b80" providerId="ADAL" clId="{180221D5-3865-43B1-92CE-2910D75CC477}" dt="2022-06-07T14:30:36.837" v="0" actId="14100"/>
        <pc:sldMkLst>
          <pc:docMk/>
          <pc:sldMk cId="0" sldId="257"/>
        </pc:sldMkLst>
        <pc:spChg chg="mod">
          <ac:chgData name="Lê Hồng Bằng" userId="35528892-557d-40f9-ba9c-24c2e6106b80" providerId="ADAL" clId="{180221D5-3865-43B1-92CE-2910D75CC477}" dt="2022-06-07T14:30:36.837" v="0" actId="14100"/>
          <ac:spMkLst>
            <pc:docMk/>
            <pc:sldMk cId="0" sldId="257"/>
            <ac:spMk id="465" creationId="{00000000-0000-0000-0000-000000000000}"/>
          </ac:spMkLst>
        </pc:spChg>
      </pc:sldChg>
      <pc:sldChg chg="modSp">
        <pc:chgData name="Lê Hồng Bằng" userId="35528892-557d-40f9-ba9c-24c2e6106b80" providerId="ADAL" clId="{180221D5-3865-43B1-92CE-2910D75CC477}" dt="2022-06-18T01:16:52.434" v="450"/>
        <pc:sldMkLst>
          <pc:docMk/>
          <pc:sldMk cId="0" sldId="258"/>
        </pc:sldMkLst>
        <pc:spChg chg="mod">
          <ac:chgData name="Lê Hồng Bằng" userId="35528892-557d-40f9-ba9c-24c2e6106b80" providerId="ADAL" clId="{180221D5-3865-43B1-92CE-2910D75CC477}" dt="2022-06-18T01:16:52.434" v="450"/>
          <ac:spMkLst>
            <pc:docMk/>
            <pc:sldMk cId="0" sldId="258"/>
            <ac:spMk id="479" creationId="{00000000-0000-0000-0000-000000000000}"/>
          </ac:spMkLst>
        </pc:spChg>
      </pc:sldChg>
      <pc:sldChg chg="modSp">
        <pc:chgData name="Lê Hồng Bằng" userId="35528892-557d-40f9-ba9c-24c2e6106b80" providerId="ADAL" clId="{180221D5-3865-43B1-92CE-2910D75CC477}" dt="2022-06-18T01:16:52.434" v="450"/>
        <pc:sldMkLst>
          <pc:docMk/>
          <pc:sldMk cId="0" sldId="260"/>
        </pc:sldMkLst>
        <pc:spChg chg="mod">
          <ac:chgData name="Lê Hồng Bằng" userId="35528892-557d-40f9-ba9c-24c2e6106b80" providerId="ADAL" clId="{180221D5-3865-43B1-92CE-2910D75CC477}" dt="2022-06-18T01:16:52.434" v="450"/>
          <ac:spMkLst>
            <pc:docMk/>
            <pc:sldMk cId="0" sldId="260"/>
            <ac:spMk id="574" creationId="{00000000-0000-0000-0000-000000000000}"/>
          </ac:spMkLst>
        </pc:spChg>
        <pc:spChg chg="mod">
          <ac:chgData name="Lê Hồng Bằng" userId="35528892-557d-40f9-ba9c-24c2e6106b80" providerId="ADAL" clId="{180221D5-3865-43B1-92CE-2910D75CC477}" dt="2022-06-18T01:16:52.434" v="450"/>
          <ac:spMkLst>
            <pc:docMk/>
            <pc:sldMk cId="0" sldId="260"/>
            <ac:spMk id="575" creationId="{00000000-0000-0000-0000-000000000000}"/>
          </ac:spMkLst>
        </pc:spChg>
      </pc:sldChg>
      <pc:sldChg chg="modSp">
        <pc:chgData name="Lê Hồng Bằng" userId="35528892-557d-40f9-ba9c-24c2e6106b80" providerId="ADAL" clId="{180221D5-3865-43B1-92CE-2910D75CC477}" dt="2022-06-18T01:16:52.434" v="450"/>
        <pc:sldMkLst>
          <pc:docMk/>
          <pc:sldMk cId="0" sldId="261"/>
        </pc:sldMkLst>
        <pc:spChg chg="mod">
          <ac:chgData name="Lê Hồng Bằng" userId="35528892-557d-40f9-ba9c-24c2e6106b80" providerId="ADAL" clId="{180221D5-3865-43B1-92CE-2910D75CC477}" dt="2022-06-18T01:16:52.434" v="450"/>
          <ac:spMkLst>
            <pc:docMk/>
            <pc:sldMk cId="0" sldId="261"/>
            <ac:spMk id="601" creationId="{00000000-0000-0000-0000-000000000000}"/>
          </ac:spMkLst>
        </pc:spChg>
        <pc:spChg chg="mod">
          <ac:chgData name="Lê Hồng Bằng" userId="35528892-557d-40f9-ba9c-24c2e6106b80" providerId="ADAL" clId="{180221D5-3865-43B1-92CE-2910D75CC477}" dt="2022-06-18T01:16:52.434" v="450"/>
          <ac:spMkLst>
            <pc:docMk/>
            <pc:sldMk cId="0" sldId="261"/>
            <ac:spMk id="602" creationId="{00000000-0000-0000-0000-000000000000}"/>
          </ac:spMkLst>
        </pc:spChg>
        <pc:spChg chg="mod">
          <ac:chgData name="Lê Hồng Bằng" userId="35528892-557d-40f9-ba9c-24c2e6106b80" providerId="ADAL" clId="{180221D5-3865-43B1-92CE-2910D75CC477}" dt="2022-06-18T01:16:52.434" v="450"/>
          <ac:spMkLst>
            <pc:docMk/>
            <pc:sldMk cId="0" sldId="261"/>
            <ac:spMk id="603" creationId="{00000000-0000-0000-0000-000000000000}"/>
          </ac:spMkLst>
        </pc:spChg>
        <pc:spChg chg="mod">
          <ac:chgData name="Lê Hồng Bằng" userId="35528892-557d-40f9-ba9c-24c2e6106b80" providerId="ADAL" clId="{180221D5-3865-43B1-92CE-2910D75CC477}" dt="2022-06-18T01:16:52.434" v="450"/>
          <ac:spMkLst>
            <pc:docMk/>
            <pc:sldMk cId="0" sldId="261"/>
            <ac:spMk id="604" creationId="{00000000-0000-0000-0000-000000000000}"/>
          </ac:spMkLst>
        </pc:spChg>
        <pc:spChg chg="mod">
          <ac:chgData name="Lê Hồng Bằng" userId="35528892-557d-40f9-ba9c-24c2e6106b80" providerId="ADAL" clId="{180221D5-3865-43B1-92CE-2910D75CC477}" dt="2022-06-18T01:16:52.434" v="450"/>
          <ac:spMkLst>
            <pc:docMk/>
            <pc:sldMk cId="0" sldId="261"/>
            <ac:spMk id="605" creationId="{00000000-0000-0000-0000-000000000000}"/>
          </ac:spMkLst>
        </pc:spChg>
        <pc:spChg chg="mod">
          <ac:chgData name="Lê Hồng Bằng" userId="35528892-557d-40f9-ba9c-24c2e6106b80" providerId="ADAL" clId="{180221D5-3865-43B1-92CE-2910D75CC477}" dt="2022-06-18T01:16:52.434" v="450"/>
          <ac:spMkLst>
            <pc:docMk/>
            <pc:sldMk cId="0" sldId="261"/>
            <ac:spMk id="606" creationId="{00000000-0000-0000-0000-000000000000}"/>
          </ac:spMkLst>
        </pc:spChg>
        <pc:spChg chg="mod">
          <ac:chgData name="Lê Hồng Bằng" userId="35528892-557d-40f9-ba9c-24c2e6106b80" providerId="ADAL" clId="{180221D5-3865-43B1-92CE-2910D75CC477}" dt="2022-06-18T01:16:52.434" v="450"/>
          <ac:spMkLst>
            <pc:docMk/>
            <pc:sldMk cId="0" sldId="261"/>
            <ac:spMk id="607" creationId="{00000000-0000-0000-0000-000000000000}"/>
          </ac:spMkLst>
        </pc:spChg>
        <pc:spChg chg="mod">
          <ac:chgData name="Lê Hồng Bằng" userId="35528892-557d-40f9-ba9c-24c2e6106b80" providerId="ADAL" clId="{180221D5-3865-43B1-92CE-2910D75CC477}" dt="2022-06-18T01:16:52.434" v="450"/>
          <ac:spMkLst>
            <pc:docMk/>
            <pc:sldMk cId="0" sldId="261"/>
            <ac:spMk id="608" creationId="{00000000-0000-0000-0000-000000000000}"/>
          </ac:spMkLst>
        </pc:spChg>
      </pc:sldChg>
      <pc:sldChg chg="modSp">
        <pc:chgData name="Lê Hồng Bằng" userId="35528892-557d-40f9-ba9c-24c2e6106b80" providerId="ADAL" clId="{180221D5-3865-43B1-92CE-2910D75CC477}" dt="2022-06-18T01:16:52.434" v="450"/>
        <pc:sldMkLst>
          <pc:docMk/>
          <pc:sldMk cId="0" sldId="262"/>
        </pc:sldMkLst>
        <pc:spChg chg="mod">
          <ac:chgData name="Lê Hồng Bằng" userId="35528892-557d-40f9-ba9c-24c2e6106b80" providerId="ADAL" clId="{180221D5-3865-43B1-92CE-2910D75CC477}" dt="2022-06-18T01:16:52.434" v="450"/>
          <ac:spMkLst>
            <pc:docMk/>
            <pc:sldMk cId="0" sldId="262"/>
            <ac:spMk id="658" creationId="{00000000-0000-0000-0000-000000000000}"/>
          </ac:spMkLst>
        </pc:spChg>
        <pc:spChg chg="mod">
          <ac:chgData name="Lê Hồng Bằng" userId="35528892-557d-40f9-ba9c-24c2e6106b80" providerId="ADAL" clId="{180221D5-3865-43B1-92CE-2910D75CC477}" dt="2022-06-18T00:45:21.449" v="126"/>
          <ac:spMkLst>
            <pc:docMk/>
            <pc:sldMk cId="0" sldId="262"/>
            <ac:spMk id="675" creationId="{00000000-0000-0000-0000-000000000000}"/>
          </ac:spMkLst>
        </pc:spChg>
        <pc:spChg chg="mod">
          <ac:chgData name="Lê Hồng Bằng" userId="35528892-557d-40f9-ba9c-24c2e6106b80" providerId="ADAL" clId="{180221D5-3865-43B1-92CE-2910D75CC477}" dt="2022-06-18T00:45:21.449" v="126"/>
          <ac:spMkLst>
            <pc:docMk/>
            <pc:sldMk cId="0" sldId="262"/>
            <ac:spMk id="676" creationId="{00000000-0000-0000-0000-000000000000}"/>
          </ac:spMkLst>
        </pc:spChg>
        <pc:spChg chg="mod">
          <ac:chgData name="Lê Hồng Bằng" userId="35528892-557d-40f9-ba9c-24c2e6106b80" providerId="ADAL" clId="{180221D5-3865-43B1-92CE-2910D75CC477}" dt="2022-06-18T00:45:21.449" v="126"/>
          <ac:spMkLst>
            <pc:docMk/>
            <pc:sldMk cId="0" sldId="262"/>
            <ac:spMk id="677" creationId="{00000000-0000-0000-0000-000000000000}"/>
          </ac:spMkLst>
        </pc:spChg>
        <pc:spChg chg="mod">
          <ac:chgData name="Lê Hồng Bằng" userId="35528892-557d-40f9-ba9c-24c2e6106b80" providerId="ADAL" clId="{180221D5-3865-43B1-92CE-2910D75CC477}" dt="2022-06-18T00:45:21.449" v="126"/>
          <ac:spMkLst>
            <pc:docMk/>
            <pc:sldMk cId="0" sldId="262"/>
            <ac:spMk id="678" creationId="{00000000-0000-0000-0000-000000000000}"/>
          </ac:spMkLst>
        </pc:spChg>
        <pc:spChg chg="mod">
          <ac:chgData name="Lê Hồng Bằng" userId="35528892-557d-40f9-ba9c-24c2e6106b80" providerId="ADAL" clId="{180221D5-3865-43B1-92CE-2910D75CC477}" dt="2022-06-18T00:45:21.449" v="126"/>
          <ac:spMkLst>
            <pc:docMk/>
            <pc:sldMk cId="0" sldId="262"/>
            <ac:spMk id="679" creationId="{00000000-0000-0000-0000-000000000000}"/>
          </ac:spMkLst>
        </pc:spChg>
        <pc:spChg chg="mod">
          <ac:chgData name="Lê Hồng Bằng" userId="35528892-557d-40f9-ba9c-24c2e6106b80" providerId="ADAL" clId="{180221D5-3865-43B1-92CE-2910D75CC477}" dt="2022-06-18T00:45:21.449" v="126"/>
          <ac:spMkLst>
            <pc:docMk/>
            <pc:sldMk cId="0" sldId="262"/>
            <ac:spMk id="680" creationId="{00000000-0000-0000-0000-000000000000}"/>
          </ac:spMkLst>
        </pc:spChg>
        <pc:spChg chg="mod">
          <ac:chgData name="Lê Hồng Bằng" userId="35528892-557d-40f9-ba9c-24c2e6106b80" providerId="ADAL" clId="{180221D5-3865-43B1-92CE-2910D75CC477}" dt="2022-06-18T00:45:21.449" v="126"/>
          <ac:spMkLst>
            <pc:docMk/>
            <pc:sldMk cId="0" sldId="262"/>
            <ac:spMk id="681" creationId="{00000000-0000-0000-0000-000000000000}"/>
          </ac:spMkLst>
        </pc:spChg>
        <pc:spChg chg="mod">
          <ac:chgData name="Lê Hồng Bằng" userId="35528892-557d-40f9-ba9c-24c2e6106b80" providerId="ADAL" clId="{180221D5-3865-43B1-92CE-2910D75CC477}" dt="2022-06-18T00:45:21.449" v="126"/>
          <ac:spMkLst>
            <pc:docMk/>
            <pc:sldMk cId="0" sldId="262"/>
            <ac:spMk id="682" creationId="{00000000-0000-0000-0000-000000000000}"/>
          </ac:spMkLst>
        </pc:spChg>
      </pc:sldChg>
      <pc:sldChg chg="modSp del">
        <pc:chgData name="Lê Hồng Bằng" userId="35528892-557d-40f9-ba9c-24c2e6106b80" providerId="ADAL" clId="{180221D5-3865-43B1-92CE-2910D75CC477}" dt="2022-06-18T01:10:15.178" v="438" actId="47"/>
        <pc:sldMkLst>
          <pc:docMk/>
          <pc:sldMk cId="0" sldId="263"/>
        </pc:sldMkLst>
        <pc:spChg chg="mod">
          <ac:chgData name="Lê Hồng Bằng" userId="35528892-557d-40f9-ba9c-24c2e6106b80" providerId="ADAL" clId="{180221D5-3865-43B1-92CE-2910D75CC477}" dt="2022-06-18T00:54:32.457" v="130"/>
          <ac:spMkLst>
            <pc:docMk/>
            <pc:sldMk cId="0" sldId="263"/>
            <ac:spMk id="687" creationId="{00000000-0000-0000-0000-000000000000}"/>
          </ac:spMkLst>
        </pc:spChg>
        <pc:spChg chg="mod">
          <ac:chgData name="Lê Hồng Bằng" userId="35528892-557d-40f9-ba9c-24c2e6106b80" providerId="ADAL" clId="{180221D5-3865-43B1-92CE-2910D75CC477}" dt="2022-06-18T00:54:32.457" v="130"/>
          <ac:spMkLst>
            <pc:docMk/>
            <pc:sldMk cId="0" sldId="263"/>
            <ac:spMk id="688" creationId="{00000000-0000-0000-0000-000000000000}"/>
          </ac:spMkLst>
        </pc:spChg>
        <pc:spChg chg="mod">
          <ac:chgData name="Lê Hồng Bằng" userId="35528892-557d-40f9-ba9c-24c2e6106b80" providerId="ADAL" clId="{180221D5-3865-43B1-92CE-2910D75CC477}" dt="2022-06-18T00:54:32.457" v="130"/>
          <ac:spMkLst>
            <pc:docMk/>
            <pc:sldMk cId="0" sldId="263"/>
            <ac:spMk id="690" creationId="{00000000-0000-0000-0000-000000000000}"/>
          </ac:spMkLst>
        </pc:spChg>
      </pc:sldChg>
      <pc:sldChg chg="modSp">
        <pc:chgData name="Lê Hồng Bằng" userId="35528892-557d-40f9-ba9c-24c2e6106b80" providerId="ADAL" clId="{180221D5-3865-43B1-92CE-2910D75CC477}" dt="2022-06-18T01:16:52.434" v="450"/>
        <pc:sldMkLst>
          <pc:docMk/>
          <pc:sldMk cId="0" sldId="264"/>
        </pc:sldMkLst>
        <pc:spChg chg="mod">
          <ac:chgData name="Lê Hồng Bằng" userId="35528892-557d-40f9-ba9c-24c2e6106b80" providerId="ADAL" clId="{180221D5-3865-43B1-92CE-2910D75CC477}" dt="2022-06-18T01:16:52.434" v="450"/>
          <ac:spMkLst>
            <pc:docMk/>
            <pc:sldMk cId="0" sldId="264"/>
            <ac:spMk id="698" creationId="{00000000-0000-0000-0000-000000000000}"/>
          </ac:spMkLst>
        </pc:spChg>
        <pc:spChg chg="mod">
          <ac:chgData name="Lê Hồng Bằng" userId="35528892-557d-40f9-ba9c-24c2e6106b80" providerId="ADAL" clId="{180221D5-3865-43B1-92CE-2910D75CC477}" dt="2022-06-18T00:45:21.449" v="126"/>
          <ac:spMkLst>
            <pc:docMk/>
            <pc:sldMk cId="0" sldId="264"/>
            <ac:spMk id="699" creationId="{00000000-0000-0000-0000-000000000000}"/>
          </ac:spMkLst>
        </pc:spChg>
        <pc:spChg chg="mod">
          <ac:chgData name="Lê Hồng Bằng" userId="35528892-557d-40f9-ba9c-24c2e6106b80" providerId="ADAL" clId="{180221D5-3865-43B1-92CE-2910D75CC477}" dt="2022-06-18T00:45:21.449" v="126"/>
          <ac:spMkLst>
            <pc:docMk/>
            <pc:sldMk cId="0" sldId="264"/>
            <ac:spMk id="701" creationId="{00000000-0000-0000-0000-000000000000}"/>
          </ac:spMkLst>
        </pc:spChg>
        <pc:spChg chg="mod">
          <ac:chgData name="Lê Hồng Bằng" userId="35528892-557d-40f9-ba9c-24c2e6106b80" providerId="ADAL" clId="{180221D5-3865-43B1-92CE-2910D75CC477}" dt="2022-06-18T00:45:21.449" v="126"/>
          <ac:spMkLst>
            <pc:docMk/>
            <pc:sldMk cId="0" sldId="264"/>
            <ac:spMk id="703" creationId="{00000000-0000-0000-0000-000000000000}"/>
          </ac:spMkLst>
        </pc:spChg>
        <pc:spChg chg="mod">
          <ac:chgData name="Lê Hồng Bằng" userId="35528892-557d-40f9-ba9c-24c2e6106b80" providerId="ADAL" clId="{180221D5-3865-43B1-92CE-2910D75CC477}" dt="2022-06-18T00:45:21.449" v="126"/>
          <ac:spMkLst>
            <pc:docMk/>
            <pc:sldMk cId="0" sldId="264"/>
            <ac:spMk id="704" creationId="{00000000-0000-0000-0000-000000000000}"/>
          </ac:spMkLst>
        </pc:spChg>
        <pc:spChg chg="mod">
          <ac:chgData name="Lê Hồng Bằng" userId="35528892-557d-40f9-ba9c-24c2e6106b80" providerId="ADAL" clId="{180221D5-3865-43B1-92CE-2910D75CC477}" dt="2022-06-18T00:45:21.449" v="126"/>
          <ac:spMkLst>
            <pc:docMk/>
            <pc:sldMk cId="0" sldId="264"/>
            <ac:spMk id="706" creationId="{00000000-0000-0000-0000-000000000000}"/>
          </ac:spMkLst>
        </pc:spChg>
        <pc:spChg chg="mod">
          <ac:chgData name="Lê Hồng Bằng" userId="35528892-557d-40f9-ba9c-24c2e6106b80" providerId="ADAL" clId="{180221D5-3865-43B1-92CE-2910D75CC477}" dt="2022-06-18T00:45:21.449" v="126"/>
          <ac:spMkLst>
            <pc:docMk/>
            <pc:sldMk cId="0" sldId="264"/>
            <ac:spMk id="707" creationId="{00000000-0000-0000-0000-000000000000}"/>
          </ac:spMkLst>
        </pc:spChg>
      </pc:sldChg>
      <pc:sldChg chg="modSp">
        <pc:chgData name="Lê Hồng Bằng" userId="35528892-557d-40f9-ba9c-24c2e6106b80" providerId="ADAL" clId="{180221D5-3865-43B1-92CE-2910D75CC477}" dt="2022-06-18T01:16:52.434" v="450"/>
        <pc:sldMkLst>
          <pc:docMk/>
          <pc:sldMk cId="0" sldId="265"/>
        </pc:sldMkLst>
        <pc:spChg chg="mod">
          <ac:chgData name="Lê Hồng Bằng" userId="35528892-557d-40f9-ba9c-24c2e6106b80" providerId="ADAL" clId="{180221D5-3865-43B1-92CE-2910D75CC477}" dt="2022-06-18T01:16:52.434" v="450"/>
          <ac:spMkLst>
            <pc:docMk/>
            <pc:sldMk cId="0" sldId="265"/>
            <ac:spMk id="713" creationId="{00000000-0000-0000-0000-000000000000}"/>
          </ac:spMkLst>
        </pc:spChg>
        <pc:spChg chg="mod">
          <ac:chgData name="Lê Hồng Bằng" userId="35528892-557d-40f9-ba9c-24c2e6106b80" providerId="ADAL" clId="{180221D5-3865-43B1-92CE-2910D75CC477}" dt="2022-06-18T00:45:21.449" v="126"/>
          <ac:spMkLst>
            <pc:docMk/>
            <pc:sldMk cId="0" sldId="265"/>
            <ac:spMk id="997" creationId="{00000000-0000-0000-0000-000000000000}"/>
          </ac:spMkLst>
        </pc:spChg>
        <pc:spChg chg="mod">
          <ac:chgData name="Lê Hồng Bằng" userId="35528892-557d-40f9-ba9c-24c2e6106b80" providerId="ADAL" clId="{180221D5-3865-43B1-92CE-2910D75CC477}" dt="2022-06-18T00:45:21.449" v="126"/>
          <ac:spMkLst>
            <pc:docMk/>
            <pc:sldMk cId="0" sldId="265"/>
            <ac:spMk id="998" creationId="{00000000-0000-0000-0000-000000000000}"/>
          </ac:spMkLst>
        </pc:spChg>
        <pc:spChg chg="mod">
          <ac:chgData name="Lê Hồng Bằng" userId="35528892-557d-40f9-ba9c-24c2e6106b80" providerId="ADAL" clId="{180221D5-3865-43B1-92CE-2910D75CC477}" dt="2022-06-18T00:45:21.449" v="126"/>
          <ac:spMkLst>
            <pc:docMk/>
            <pc:sldMk cId="0" sldId="265"/>
            <ac:spMk id="999" creationId="{00000000-0000-0000-0000-000000000000}"/>
          </ac:spMkLst>
        </pc:spChg>
        <pc:spChg chg="mod">
          <ac:chgData name="Lê Hồng Bằng" userId="35528892-557d-40f9-ba9c-24c2e6106b80" providerId="ADAL" clId="{180221D5-3865-43B1-92CE-2910D75CC477}" dt="2022-06-18T00:45:21.449" v="126"/>
          <ac:spMkLst>
            <pc:docMk/>
            <pc:sldMk cId="0" sldId="265"/>
            <ac:spMk id="1000" creationId="{00000000-0000-0000-0000-000000000000}"/>
          </ac:spMkLst>
        </pc:spChg>
        <pc:spChg chg="mod">
          <ac:chgData name="Lê Hồng Bằng" userId="35528892-557d-40f9-ba9c-24c2e6106b80" providerId="ADAL" clId="{180221D5-3865-43B1-92CE-2910D75CC477}" dt="2022-06-18T00:45:21.449" v="126"/>
          <ac:spMkLst>
            <pc:docMk/>
            <pc:sldMk cId="0" sldId="265"/>
            <ac:spMk id="1001" creationId="{00000000-0000-0000-0000-000000000000}"/>
          </ac:spMkLst>
        </pc:spChg>
        <pc:spChg chg="mod">
          <ac:chgData name="Lê Hồng Bằng" userId="35528892-557d-40f9-ba9c-24c2e6106b80" providerId="ADAL" clId="{180221D5-3865-43B1-92CE-2910D75CC477}" dt="2022-06-18T00:45:21.449" v="126"/>
          <ac:spMkLst>
            <pc:docMk/>
            <pc:sldMk cId="0" sldId="265"/>
            <ac:spMk id="1002" creationId="{00000000-0000-0000-0000-000000000000}"/>
          </ac:spMkLst>
        </pc:spChg>
        <pc:spChg chg="mod">
          <ac:chgData name="Lê Hồng Bằng" userId="35528892-557d-40f9-ba9c-24c2e6106b80" providerId="ADAL" clId="{180221D5-3865-43B1-92CE-2910D75CC477}" dt="2022-06-18T00:45:21.449" v="126"/>
          <ac:spMkLst>
            <pc:docMk/>
            <pc:sldMk cId="0" sldId="265"/>
            <ac:spMk id="1003" creationId="{00000000-0000-0000-0000-000000000000}"/>
          </ac:spMkLst>
        </pc:spChg>
        <pc:spChg chg="mod">
          <ac:chgData name="Lê Hồng Bằng" userId="35528892-557d-40f9-ba9c-24c2e6106b80" providerId="ADAL" clId="{180221D5-3865-43B1-92CE-2910D75CC477}" dt="2022-06-18T00:45:21.449" v="126"/>
          <ac:spMkLst>
            <pc:docMk/>
            <pc:sldMk cId="0" sldId="265"/>
            <ac:spMk id="1004" creationId="{00000000-0000-0000-0000-000000000000}"/>
          </ac:spMkLst>
        </pc:spChg>
      </pc:sldChg>
      <pc:sldChg chg="modSp">
        <pc:chgData name="Lê Hồng Bằng" userId="35528892-557d-40f9-ba9c-24c2e6106b80" providerId="ADAL" clId="{180221D5-3865-43B1-92CE-2910D75CC477}" dt="2022-06-18T01:16:52.434" v="450"/>
        <pc:sldMkLst>
          <pc:docMk/>
          <pc:sldMk cId="0" sldId="266"/>
        </pc:sldMkLst>
        <pc:spChg chg="mod">
          <ac:chgData name="Lê Hồng Bằng" userId="35528892-557d-40f9-ba9c-24c2e6106b80" providerId="ADAL" clId="{180221D5-3865-43B1-92CE-2910D75CC477}" dt="2022-06-18T01:16:52.434" v="450"/>
          <ac:spMkLst>
            <pc:docMk/>
            <pc:sldMk cId="0" sldId="266"/>
            <ac:spMk id="1009" creationId="{00000000-0000-0000-0000-000000000000}"/>
          </ac:spMkLst>
        </pc:spChg>
      </pc:sldChg>
      <pc:sldChg chg="modSp">
        <pc:chgData name="Lê Hồng Bằng" userId="35528892-557d-40f9-ba9c-24c2e6106b80" providerId="ADAL" clId="{180221D5-3865-43B1-92CE-2910D75CC477}" dt="2022-06-18T01:16:52.434" v="450"/>
        <pc:sldMkLst>
          <pc:docMk/>
          <pc:sldMk cId="0" sldId="267"/>
        </pc:sldMkLst>
        <pc:spChg chg="mod">
          <ac:chgData name="Lê Hồng Bằng" userId="35528892-557d-40f9-ba9c-24c2e6106b80" providerId="ADAL" clId="{180221D5-3865-43B1-92CE-2910D75CC477}" dt="2022-06-18T01:16:52.434" v="450"/>
          <ac:spMkLst>
            <pc:docMk/>
            <pc:sldMk cId="0" sldId="267"/>
            <ac:spMk id="1074" creationId="{00000000-0000-0000-0000-000000000000}"/>
          </ac:spMkLst>
        </pc:spChg>
      </pc:sldChg>
      <pc:sldChg chg="modSp">
        <pc:chgData name="Lê Hồng Bằng" userId="35528892-557d-40f9-ba9c-24c2e6106b80" providerId="ADAL" clId="{180221D5-3865-43B1-92CE-2910D75CC477}" dt="2022-06-18T01:16:52.434" v="450"/>
        <pc:sldMkLst>
          <pc:docMk/>
          <pc:sldMk cId="0" sldId="268"/>
        </pc:sldMkLst>
        <pc:spChg chg="mod">
          <ac:chgData name="Lê Hồng Bằng" userId="35528892-557d-40f9-ba9c-24c2e6106b80" providerId="ADAL" clId="{180221D5-3865-43B1-92CE-2910D75CC477}" dt="2022-06-18T01:16:52.434" v="450"/>
          <ac:spMkLst>
            <pc:docMk/>
            <pc:sldMk cId="0" sldId="268"/>
            <ac:spMk id="1079" creationId="{00000000-0000-0000-0000-000000000000}"/>
          </ac:spMkLst>
        </pc:spChg>
      </pc:sldChg>
      <pc:sldChg chg="modSp">
        <pc:chgData name="Lê Hồng Bằng" userId="35528892-557d-40f9-ba9c-24c2e6106b80" providerId="ADAL" clId="{180221D5-3865-43B1-92CE-2910D75CC477}" dt="2022-06-18T01:16:52.434" v="450"/>
        <pc:sldMkLst>
          <pc:docMk/>
          <pc:sldMk cId="0" sldId="269"/>
        </pc:sldMkLst>
        <pc:spChg chg="mod">
          <ac:chgData name="Lê Hồng Bằng" userId="35528892-557d-40f9-ba9c-24c2e6106b80" providerId="ADAL" clId="{180221D5-3865-43B1-92CE-2910D75CC477}" dt="2022-06-18T01:16:52.434" v="450"/>
          <ac:spMkLst>
            <pc:docMk/>
            <pc:sldMk cId="0" sldId="269"/>
            <ac:spMk id="1088" creationId="{00000000-0000-0000-0000-000000000000}"/>
          </ac:spMkLst>
        </pc:spChg>
        <pc:spChg chg="mod">
          <ac:chgData name="Lê Hồng Bằng" userId="35528892-557d-40f9-ba9c-24c2e6106b80" providerId="ADAL" clId="{180221D5-3865-43B1-92CE-2910D75CC477}" dt="2022-06-18T00:45:21.449" v="126"/>
          <ac:spMkLst>
            <pc:docMk/>
            <pc:sldMk cId="0" sldId="269"/>
            <ac:spMk id="1102" creationId="{00000000-0000-0000-0000-000000000000}"/>
          </ac:spMkLst>
        </pc:spChg>
        <pc:spChg chg="mod">
          <ac:chgData name="Lê Hồng Bằng" userId="35528892-557d-40f9-ba9c-24c2e6106b80" providerId="ADAL" clId="{180221D5-3865-43B1-92CE-2910D75CC477}" dt="2022-06-18T00:45:21.449" v="126"/>
          <ac:spMkLst>
            <pc:docMk/>
            <pc:sldMk cId="0" sldId="269"/>
            <ac:spMk id="1103" creationId="{00000000-0000-0000-0000-000000000000}"/>
          </ac:spMkLst>
        </pc:spChg>
        <pc:spChg chg="mod">
          <ac:chgData name="Lê Hồng Bằng" userId="35528892-557d-40f9-ba9c-24c2e6106b80" providerId="ADAL" clId="{180221D5-3865-43B1-92CE-2910D75CC477}" dt="2022-06-18T00:45:21.449" v="126"/>
          <ac:spMkLst>
            <pc:docMk/>
            <pc:sldMk cId="0" sldId="269"/>
            <ac:spMk id="1104" creationId="{00000000-0000-0000-0000-000000000000}"/>
          </ac:spMkLst>
        </pc:spChg>
        <pc:spChg chg="mod">
          <ac:chgData name="Lê Hồng Bằng" userId="35528892-557d-40f9-ba9c-24c2e6106b80" providerId="ADAL" clId="{180221D5-3865-43B1-92CE-2910D75CC477}" dt="2022-06-18T00:45:21.449" v="126"/>
          <ac:spMkLst>
            <pc:docMk/>
            <pc:sldMk cId="0" sldId="269"/>
            <ac:spMk id="1105" creationId="{00000000-0000-0000-0000-000000000000}"/>
          </ac:spMkLst>
        </pc:spChg>
        <pc:spChg chg="mod">
          <ac:chgData name="Lê Hồng Bằng" userId="35528892-557d-40f9-ba9c-24c2e6106b80" providerId="ADAL" clId="{180221D5-3865-43B1-92CE-2910D75CC477}" dt="2022-06-18T00:45:21.449" v="126"/>
          <ac:spMkLst>
            <pc:docMk/>
            <pc:sldMk cId="0" sldId="269"/>
            <ac:spMk id="1106" creationId="{00000000-0000-0000-0000-000000000000}"/>
          </ac:spMkLst>
        </pc:spChg>
        <pc:spChg chg="mod">
          <ac:chgData name="Lê Hồng Bằng" userId="35528892-557d-40f9-ba9c-24c2e6106b80" providerId="ADAL" clId="{180221D5-3865-43B1-92CE-2910D75CC477}" dt="2022-06-18T00:45:21.449" v="126"/>
          <ac:spMkLst>
            <pc:docMk/>
            <pc:sldMk cId="0" sldId="269"/>
            <ac:spMk id="1107" creationId="{00000000-0000-0000-0000-000000000000}"/>
          </ac:spMkLst>
        </pc:spChg>
        <pc:spChg chg="mod">
          <ac:chgData name="Lê Hồng Bằng" userId="35528892-557d-40f9-ba9c-24c2e6106b80" providerId="ADAL" clId="{180221D5-3865-43B1-92CE-2910D75CC477}" dt="2022-06-18T00:45:21.449" v="126"/>
          <ac:spMkLst>
            <pc:docMk/>
            <pc:sldMk cId="0" sldId="269"/>
            <ac:spMk id="1108" creationId="{00000000-0000-0000-0000-000000000000}"/>
          </ac:spMkLst>
        </pc:spChg>
        <pc:spChg chg="mod">
          <ac:chgData name="Lê Hồng Bằng" userId="35528892-557d-40f9-ba9c-24c2e6106b80" providerId="ADAL" clId="{180221D5-3865-43B1-92CE-2910D75CC477}" dt="2022-06-18T00:45:21.449" v="126"/>
          <ac:spMkLst>
            <pc:docMk/>
            <pc:sldMk cId="0" sldId="269"/>
            <ac:spMk id="1109" creationId="{00000000-0000-0000-0000-000000000000}"/>
          </ac:spMkLst>
        </pc:spChg>
        <pc:spChg chg="mod">
          <ac:chgData name="Lê Hồng Bằng" userId="35528892-557d-40f9-ba9c-24c2e6106b80" providerId="ADAL" clId="{180221D5-3865-43B1-92CE-2910D75CC477}" dt="2022-06-18T00:45:21.449" v="126"/>
          <ac:spMkLst>
            <pc:docMk/>
            <pc:sldMk cId="0" sldId="269"/>
            <ac:spMk id="1110" creationId="{00000000-0000-0000-0000-000000000000}"/>
          </ac:spMkLst>
        </pc:spChg>
        <pc:spChg chg="mod">
          <ac:chgData name="Lê Hồng Bằng" userId="35528892-557d-40f9-ba9c-24c2e6106b80" providerId="ADAL" clId="{180221D5-3865-43B1-92CE-2910D75CC477}" dt="2022-06-18T00:45:21.449" v="126"/>
          <ac:spMkLst>
            <pc:docMk/>
            <pc:sldMk cId="0" sldId="269"/>
            <ac:spMk id="1111" creationId="{00000000-0000-0000-0000-000000000000}"/>
          </ac:spMkLst>
        </pc:spChg>
        <pc:spChg chg="mod">
          <ac:chgData name="Lê Hồng Bằng" userId="35528892-557d-40f9-ba9c-24c2e6106b80" providerId="ADAL" clId="{180221D5-3865-43B1-92CE-2910D75CC477}" dt="2022-06-18T00:45:21.449" v="126"/>
          <ac:spMkLst>
            <pc:docMk/>
            <pc:sldMk cId="0" sldId="269"/>
            <ac:spMk id="1112" creationId="{00000000-0000-0000-0000-000000000000}"/>
          </ac:spMkLst>
        </pc:spChg>
        <pc:spChg chg="mod">
          <ac:chgData name="Lê Hồng Bằng" userId="35528892-557d-40f9-ba9c-24c2e6106b80" providerId="ADAL" clId="{180221D5-3865-43B1-92CE-2910D75CC477}" dt="2022-06-18T00:45:21.449" v="126"/>
          <ac:spMkLst>
            <pc:docMk/>
            <pc:sldMk cId="0" sldId="269"/>
            <ac:spMk id="1113" creationId="{00000000-0000-0000-0000-000000000000}"/>
          </ac:spMkLst>
        </pc:spChg>
      </pc:sldChg>
      <pc:sldChg chg="modSp">
        <pc:chgData name="Lê Hồng Bằng" userId="35528892-557d-40f9-ba9c-24c2e6106b80" providerId="ADAL" clId="{180221D5-3865-43B1-92CE-2910D75CC477}" dt="2022-06-18T01:16:52.434" v="450"/>
        <pc:sldMkLst>
          <pc:docMk/>
          <pc:sldMk cId="0" sldId="270"/>
        </pc:sldMkLst>
        <pc:spChg chg="mod">
          <ac:chgData name="Lê Hồng Bằng" userId="35528892-557d-40f9-ba9c-24c2e6106b80" providerId="ADAL" clId="{180221D5-3865-43B1-92CE-2910D75CC477}" dt="2022-06-18T01:16:52.434" v="450"/>
          <ac:spMkLst>
            <pc:docMk/>
            <pc:sldMk cId="0" sldId="270"/>
            <ac:spMk id="1122" creationId="{00000000-0000-0000-0000-000000000000}"/>
          </ac:spMkLst>
        </pc:spChg>
        <pc:spChg chg="mod">
          <ac:chgData name="Lê Hồng Bằng" userId="35528892-557d-40f9-ba9c-24c2e6106b80" providerId="ADAL" clId="{180221D5-3865-43B1-92CE-2910D75CC477}" dt="2022-06-18T01:16:52.434" v="450"/>
          <ac:spMkLst>
            <pc:docMk/>
            <pc:sldMk cId="0" sldId="270"/>
            <ac:spMk id="1123" creationId="{00000000-0000-0000-0000-000000000000}"/>
          </ac:spMkLst>
        </pc:spChg>
        <pc:spChg chg="mod">
          <ac:chgData name="Lê Hồng Bằng" userId="35528892-557d-40f9-ba9c-24c2e6106b80" providerId="ADAL" clId="{180221D5-3865-43B1-92CE-2910D75CC477}" dt="2022-06-18T01:16:52.434" v="450"/>
          <ac:spMkLst>
            <pc:docMk/>
            <pc:sldMk cId="0" sldId="270"/>
            <ac:spMk id="1124" creationId="{00000000-0000-0000-0000-000000000000}"/>
          </ac:spMkLst>
        </pc:spChg>
        <pc:spChg chg="mod">
          <ac:chgData name="Lê Hồng Bằng" userId="35528892-557d-40f9-ba9c-24c2e6106b80" providerId="ADAL" clId="{180221D5-3865-43B1-92CE-2910D75CC477}" dt="2022-06-18T01:16:52.434" v="450"/>
          <ac:spMkLst>
            <pc:docMk/>
            <pc:sldMk cId="0" sldId="270"/>
            <ac:spMk id="1125" creationId="{00000000-0000-0000-0000-000000000000}"/>
          </ac:spMkLst>
        </pc:spChg>
        <pc:spChg chg="mod">
          <ac:chgData name="Lê Hồng Bằng" userId="35528892-557d-40f9-ba9c-24c2e6106b80" providerId="ADAL" clId="{180221D5-3865-43B1-92CE-2910D75CC477}" dt="2022-06-18T01:16:52.434" v="450"/>
          <ac:spMkLst>
            <pc:docMk/>
            <pc:sldMk cId="0" sldId="270"/>
            <ac:spMk id="1126" creationId="{00000000-0000-0000-0000-000000000000}"/>
          </ac:spMkLst>
        </pc:spChg>
      </pc:sldChg>
      <pc:sldChg chg="modSp">
        <pc:chgData name="Lê Hồng Bằng" userId="35528892-557d-40f9-ba9c-24c2e6106b80" providerId="ADAL" clId="{180221D5-3865-43B1-92CE-2910D75CC477}" dt="2022-06-18T01:16:52.434" v="450"/>
        <pc:sldMkLst>
          <pc:docMk/>
          <pc:sldMk cId="0" sldId="272"/>
        </pc:sldMkLst>
        <pc:spChg chg="mod">
          <ac:chgData name="Lê Hồng Bằng" userId="35528892-557d-40f9-ba9c-24c2e6106b80" providerId="ADAL" clId="{180221D5-3865-43B1-92CE-2910D75CC477}" dt="2022-06-18T01:16:52.434" v="450"/>
          <ac:spMkLst>
            <pc:docMk/>
            <pc:sldMk cId="0" sldId="272"/>
            <ac:spMk id="1139" creationId="{00000000-0000-0000-0000-000000000000}"/>
          </ac:spMkLst>
        </pc:spChg>
        <pc:spChg chg="mod">
          <ac:chgData name="Lê Hồng Bằng" userId="35528892-557d-40f9-ba9c-24c2e6106b80" providerId="ADAL" clId="{180221D5-3865-43B1-92CE-2910D75CC477}" dt="2022-06-18T01:16:52.434" v="450"/>
          <ac:spMkLst>
            <pc:docMk/>
            <pc:sldMk cId="0" sldId="272"/>
            <ac:spMk id="1140" creationId="{00000000-0000-0000-0000-000000000000}"/>
          </ac:spMkLst>
        </pc:spChg>
        <pc:spChg chg="mod">
          <ac:chgData name="Lê Hồng Bằng" userId="35528892-557d-40f9-ba9c-24c2e6106b80" providerId="ADAL" clId="{180221D5-3865-43B1-92CE-2910D75CC477}" dt="2022-06-18T01:16:52.434" v="450"/>
          <ac:spMkLst>
            <pc:docMk/>
            <pc:sldMk cId="0" sldId="272"/>
            <ac:spMk id="1141" creationId="{00000000-0000-0000-0000-000000000000}"/>
          </ac:spMkLst>
        </pc:spChg>
        <pc:spChg chg="mod">
          <ac:chgData name="Lê Hồng Bằng" userId="35528892-557d-40f9-ba9c-24c2e6106b80" providerId="ADAL" clId="{180221D5-3865-43B1-92CE-2910D75CC477}" dt="2022-06-18T01:16:52.434" v="450"/>
          <ac:spMkLst>
            <pc:docMk/>
            <pc:sldMk cId="0" sldId="272"/>
            <ac:spMk id="1142" creationId="{00000000-0000-0000-0000-000000000000}"/>
          </ac:spMkLst>
        </pc:spChg>
        <pc:spChg chg="mod">
          <ac:chgData name="Lê Hồng Bằng" userId="35528892-557d-40f9-ba9c-24c2e6106b80" providerId="ADAL" clId="{180221D5-3865-43B1-92CE-2910D75CC477}" dt="2022-06-18T01:16:52.434" v="450"/>
          <ac:spMkLst>
            <pc:docMk/>
            <pc:sldMk cId="0" sldId="272"/>
            <ac:spMk id="1143" creationId="{00000000-0000-0000-0000-000000000000}"/>
          </ac:spMkLst>
        </pc:spChg>
        <pc:spChg chg="mod">
          <ac:chgData name="Lê Hồng Bằng" userId="35528892-557d-40f9-ba9c-24c2e6106b80" providerId="ADAL" clId="{180221D5-3865-43B1-92CE-2910D75CC477}" dt="2022-06-18T01:16:52.434" v="450"/>
          <ac:spMkLst>
            <pc:docMk/>
            <pc:sldMk cId="0" sldId="272"/>
            <ac:spMk id="1144" creationId="{00000000-0000-0000-0000-000000000000}"/>
          </ac:spMkLst>
        </pc:spChg>
        <pc:spChg chg="mod">
          <ac:chgData name="Lê Hồng Bằng" userId="35528892-557d-40f9-ba9c-24c2e6106b80" providerId="ADAL" clId="{180221D5-3865-43B1-92CE-2910D75CC477}" dt="2022-06-18T01:16:52.434" v="450"/>
          <ac:spMkLst>
            <pc:docMk/>
            <pc:sldMk cId="0" sldId="272"/>
            <ac:spMk id="1145" creationId="{00000000-0000-0000-0000-000000000000}"/>
          </ac:spMkLst>
        </pc:spChg>
        <pc:spChg chg="mod">
          <ac:chgData name="Lê Hồng Bằng" userId="35528892-557d-40f9-ba9c-24c2e6106b80" providerId="ADAL" clId="{180221D5-3865-43B1-92CE-2910D75CC477}" dt="2022-06-18T01:16:52.434" v="450"/>
          <ac:spMkLst>
            <pc:docMk/>
            <pc:sldMk cId="0" sldId="272"/>
            <ac:spMk id="1146" creationId="{00000000-0000-0000-0000-000000000000}"/>
          </ac:spMkLst>
        </pc:spChg>
        <pc:spChg chg="mod">
          <ac:chgData name="Lê Hồng Bằng" userId="35528892-557d-40f9-ba9c-24c2e6106b80" providerId="ADAL" clId="{180221D5-3865-43B1-92CE-2910D75CC477}" dt="2022-06-18T01:16:52.434" v="450"/>
          <ac:spMkLst>
            <pc:docMk/>
            <pc:sldMk cId="0" sldId="272"/>
            <ac:spMk id="1147" creationId="{00000000-0000-0000-0000-000000000000}"/>
          </ac:spMkLst>
        </pc:spChg>
      </pc:sldChg>
      <pc:sldChg chg="modSp">
        <pc:chgData name="Lê Hồng Bằng" userId="35528892-557d-40f9-ba9c-24c2e6106b80" providerId="ADAL" clId="{180221D5-3865-43B1-92CE-2910D75CC477}" dt="2022-06-18T01:16:52.434" v="450"/>
        <pc:sldMkLst>
          <pc:docMk/>
          <pc:sldMk cId="0" sldId="273"/>
        </pc:sldMkLst>
        <pc:spChg chg="mod">
          <ac:chgData name="Lê Hồng Bằng" userId="35528892-557d-40f9-ba9c-24c2e6106b80" providerId="ADAL" clId="{180221D5-3865-43B1-92CE-2910D75CC477}" dt="2022-06-18T01:16:52.434" v="450"/>
          <ac:spMkLst>
            <pc:docMk/>
            <pc:sldMk cId="0" sldId="273"/>
            <ac:spMk id="1164" creationId="{00000000-0000-0000-0000-000000000000}"/>
          </ac:spMkLst>
        </pc:spChg>
        <pc:spChg chg="mod">
          <ac:chgData name="Lê Hồng Bằng" userId="35528892-557d-40f9-ba9c-24c2e6106b80" providerId="ADAL" clId="{180221D5-3865-43B1-92CE-2910D75CC477}" dt="2022-06-18T01:16:52.434" v="450"/>
          <ac:spMkLst>
            <pc:docMk/>
            <pc:sldMk cId="0" sldId="273"/>
            <ac:spMk id="1165" creationId="{00000000-0000-0000-0000-000000000000}"/>
          </ac:spMkLst>
        </pc:spChg>
        <pc:spChg chg="mod">
          <ac:chgData name="Lê Hồng Bằng" userId="35528892-557d-40f9-ba9c-24c2e6106b80" providerId="ADAL" clId="{180221D5-3865-43B1-92CE-2910D75CC477}" dt="2022-06-18T01:16:52.434" v="450"/>
          <ac:spMkLst>
            <pc:docMk/>
            <pc:sldMk cId="0" sldId="273"/>
            <ac:spMk id="1168" creationId="{00000000-0000-0000-0000-000000000000}"/>
          </ac:spMkLst>
        </pc:spChg>
        <pc:spChg chg="mod">
          <ac:chgData name="Lê Hồng Bằng" userId="35528892-557d-40f9-ba9c-24c2e6106b80" providerId="ADAL" clId="{180221D5-3865-43B1-92CE-2910D75CC477}" dt="2022-06-18T01:16:52.434" v="450"/>
          <ac:spMkLst>
            <pc:docMk/>
            <pc:sldMk cId="0" sldId="273"/>
            <ac:spMk id="1173" creationId="{00000000-0000-0000-0000-000000000000}"/>
          </ac:spMkLst>
        </pc:spChg>
        <pc:spChg chg="mod">
          <ac:chgData name="Lê Hồng Bằng" userId="35528892-557d-40f9-ba9c-24c2e6106b80" providerId="ADAL" clId="{180221D5-3865-43B1-92CE-2910D75CC477}" dt="2022-06-18T01:16:52.434" v="450"/>
          <ac:spMkLst>
            <pc:docMk/>
            <pc:sldMk cId="0" sldId="273"/>
            <ac:spMk id="1174" creationId="{00000000-0000-0000-0000-000000000000}"/>
          </ac:spMkLst>
        </pc:spChg>
      </pc:sldChg>
      <pc:sldChg chg="modSp">
        <pc:chgData name="Lê Hồng Bằng" userId="35528892-557d-40f9-ba9c-24c2e6106b80" providerId="ADAL" clId="{180221D5-3865-43B1-92CE-2910D75CC477}" dt="2022-06-18T01:16:52.434" v="450"/>
        <pc:sldMkLst>
          <pc:docMk/>
          <pc:sldMk cId="0" sldId="274"/>
        </pc:sldMkLst>
        <pc:spChg chg="mod">
          <ac:chgData name="Lê Hồng Bằng" userId="35528892-557d-40f9-ba9c-24c2e6106b80" providerId="ADAL" clId="{180221D5-3865-43B1-92CE-2910D75CC477}" dt="2022-06-18T01:16:52.434" v="450"/>
          <ac:spMkLst>
            <pc:docMk/>
            <pc:sldMk cId="0" sldId="274"/>
            <ac:spMk id="1234" creationId="{00000000-0000-0000-0000-000000000000}"/>
          </ac:spMkLst>
        </pc:spChg>
        <pc:spChg chg="mod">
          <ac:chgData name="Lê Hồng Bằng" userId="35528892-557d-40f9-ba9c-24c2e6106b80" providerId="ADAL" clId="{180221D5-3865-43B1-92CE-2910D75CC477}" dt="2022-06-18T01:16:52.434" v="450"/>
          <ac:spMkLst>
            <pc:docMk/>
            <pc:sldMk cId="0" sldId="274"/>
            <ac:spMk id="1235" creationId="{00000000-0000-0000-0000-000000000000}"/>
          </ac:spMkLst>
        </pc:spChg>
      </pc:sldChg>
      <pc:sldChg chg="modSp">
        <pc:chgData name="Lê Hồng Bằng" userId="35528892-557d-40f9-ba9c-24c2e6106b80" providerId="ADAL" clId="{180221D5-3865-43B1-92CE-2910D75CC477}" dt="2022-06-18T01:16:52.434" v="450"/>
        <pc:sldMkLst>
          <pc:docMk/>
          <pc:sldMk cId="0" sldId="275"/>
        </pc:sldMkLst>
        <pc:spChg chg="mod">
          <ac:chgData name="Lê Hồng Bằng" userId="35528892-557d-40f9-ba9c-24c2e6106b80" providerId="ADAL" clId="{180221D5-3865-43B1-92CE-2910D75CC477}" dt="2022-06-18T01:16:52.434" v="450"/>
          <ac:spMkLst>
            <pc:docMk/>
            <pc:sldMk cId="0" sldId="275"/>
            <ac:spMk id="1242" creationId="{00000000-0000-0000-0000-000000000000}"/>
          </ac:spMkLst>
        </pc:spChg>
      </pc:sldChg>
      <pc:sldChg chg="modSp">
        <pc:chgData name="Lê Hồng Bằng" userId="35528892-557d-40f9-ba9c-24c2e6106b80" providerId="ADAL" clId="{180221D5-3865-43B1-92CE-2910D75CC477}" dt="2022-06-18T00:45:21.449" v="126"/>
        <pc:sldMkLst>
          <pc:docMk/>
          <pc:sldMk cId="0" sldId="276"/>
        </pc:sldMkLst>
        <pc:spChg chg="mod">
          <ac:chgData name="Lê Hồng Bằng" userId="35528892-557d-40f9-ba9c-24c2e6106b80" providerId="ADAL" clId="{180221D5-3865-43B1-92CE-2910D75CC477}" dt="2022-06-18T00:45:21.449" v="126"/>
          <ac:spMkLst>
            <pc:docMk/>
            <pc:sldMk cId="0" sldId="276"/>
            <ac:spMk id="1254" creationId="{00000000-0000-0000-0000-000000000000}"/>
          </ac:spMkLst>
        </pc:spChg>
        <pc:spChg chg="mod">
          <ac:chgData name="Lê Hồng Bằng" userId="35528892-557d-40f9-ba9c-24c2e6106b80" providerId="ADAL" clId="{180221D5-3865-43B1-92CE-2910D75CC477}" dt="2022-06-18T00:45:21.449" v="126"/>
          <ac:spMkLst>
            <pc:docMk/>
            <pc:sldMk cId="0" sldId="276"/>
            <ac:spMk id="1259" creationId="{00000000-0000-0000-0000-000000000000}"/>
          </ac:spMkLst>
        </pc:spChg>
        <pc:spChg chg="mod">
          <ac:chgData name="Lê Hồng Bằng" userId="35528892-557d-40f9-ba9c-24c2e6106b80" providerId="ADAL" clId="{180221D5-3865-43B1-92CE-2910D75CC477}" dt="2022-06-18T00:45:21.449" v="126"/>
          <ac:spMkLst>
            <pc:docMk/>
            <pc:sldMk cId="0" sldId="276"/>
            <ac:spMk id="1323" creationId="{00000000-0000-0000-0000-000000000000}"/>
          </ac:spMkLst>
        </pc:spChg>
      </pc:sldChg>
      <pc:sldChg chg="modSp">
        <pc:chgData name="Lê Hồng Bằng" userId="35528892-557d-40f9-ba9c-24c2e6106b80" providerId="ADAL" clId="{180221D5-3865-43B1-92CE-2910D75CC477}" dt="2022-06-18T01:16:52.434" v="450"/>
        <pc:sldMkLst>
          <pc:docMk/>
          <pc:sldMk cId="0" sldId="277"/>
        </pc:sldMkLst>
        <pc:spChg chg="mod">
          <ac:chgData name="Lê Hồng Bằng" userId="35528892-557d-40f9-ba9c-24c2e6106b80" providerId="ADAL" clId="{180221D5-3865-43B1-92CE-2910D75CC477}" dt="2022-06-18T01:16:52.434" v="450"/>
          <ac:spMkLst>
            <pc:docMk/>
            <pc:sldMk cId="0" sldId="277"/>
            <ac:spMk id="1328" creationId="{00000000-0000-0000-0000-000000000000}"/>
          </ac:spMkLst>
        </pc:spChg>
      </pc:sldChg>
      <pc:sldChg chg="modSp">
        <pc:chgData name="Lê Hồng Bằng" userId="35528892-557d-40f9-ba9c-24c2e6106b80" providerId="ADAL" clId="{180221D5-3865-43B1-92CE-2910D75CC477}" dt="2022-06-18T01:16:52.434" v="450"/>
        <pc:sldMkLst>
          <pc:docMk/>
          <pc:sldMk cId="0" sldId="278"/>
        </pc:sldMkLst>
        <pc:spChg chg="mod">
          <ac:chgData name="Lê Hồng Bằng" userId="35528892-557d-40f9-ba9c-24c2e6106b80" providerId="ADAL" clId="{180221D5-3865-43B1-92CE-2910D75CC477}" dt="2022-06-18T01:16:52.434" v="450"/>
          <ac:spMkLst>
            <pc:docMk/>
            <pc:sldMk cId="0" sldId="278"/>
            <ac:spMk id="1361" creationId="{00000000-0000-0000-0000-000000000000}"/>
          </ac:spMkLst>
        </pc:spChg>
        <pc:spChg chg="mod">
          <ac:chgData name="Lê Hồng Bằng" userId="35528892-557d-40f9-ba9c-24c2e6106b80" providerId="ADAL" clId="{180221D5-3865-43B1-92CE-2910D75CC477}" dt="2022-06-18T01:16:52.434" v="450"/>
          <ac:spMkLst>
            <pc:docMk/>
            <pc:sldMk cId="0" sldId="278"/>
            <ac:spMk id="1362" creationId="{00000000-0000-0000-0000-000000000000}"/>
          </ac:spMkLst>
        </pc:spChg>
      </pc:sldChg>
      <pc:sldChg chg="modSp">
        <pc:chgData name="Lê Hồng Bằng" userId="35528892-557d-40f9-ba9c-24c2e6106b80" providerId="ADAL" clId="{180221D5-3865-43B1-92CE-2910D75CC477}" dt="2022-06-18T01:16:52.434" v="450"/>
        <pc:sldMkLst>
          <pc:docMk/>
          <pc:sldMk cId="0" sldId="279"/>
        </pc:sldMkLst>
        <pc:spChg chg="mod">
          <ac:chgData name="Lê Hồng Bằng" userId="35528892-557d-40f9-ba9c-24c2e6106b80" providerId="ADAL" clId="{180221D5-3865-43B1-92CE-2910D75CC477}" dt="2022-06-18T01:16:52.434" v="450"/>
          <ac:spMkLst>
            <pc:docMk/>
            <pc:sldMk cId="0" sldId="279"/>
            <ac:spMk id="1387" creationId="{00000000-0000-0000-0000-000000000000}"/>
          </ac:spMkLst>
        </pc:spChg>
      </pc:sldChg>
      <pc:sldChg chg="modSp">
        <pc:chgData name="Lê Hồng Bằng" userId="35528892-557d-40f9-ba9c-24c2e6106b80" providerId="ADAL" clId="{180221D5-3865-43B1-92CE-2910D75CC477}" dt="2022-06-18T01:16:52.434" v="450"/>
        <pc:sldMkLst>
          <pc:docMk/>
          <pc:sldMk cId="0" sldId="280"/>
        </pc:sldMkLst>
        <pc:spChg chg="mod">
          <ac:chgData name="Lê Hồng Bằng" userId="35528892-557d-40f9-ba9c-24c2e6106b80" providerId="ADAL" clId="{180221D5-3865-43B1-92CE-2910D75CC477}" dt="2022-06-18T01:16:52.434" v="450"/>
          <ac:spMkLst>
            <pc:docMk/>
            <pc:sldMk cId="0" sldId="280"/>
            <ac:spMk id="1587" creationId="{00000000-0000-0000-0000-000000000000}"/>
          </ac:spMkLst>
        </pc:spChg>
      </pc:sldChg>
      <pc:sldChg chg="modSp">
        <pc:chgData name="Lê Hồng Bằng" userId="35528892-557d-40f9-ba9c-24c2e6106b80" providerId="ADAL" clId="{180221D5-3865-43B1-92CE-2910D75CC477}" dt="2022-06-18T00:54:31.358" v="129"/>
        <pc:sldMkLst>
          <pc:docMk/>
          <pc:sldMk cId="0" sldId="281"/>
        </pc:sldMkLst>
        <pc:spChg chg="mod">
          <ac:chgData name="Lê Hồng Bằng" userId="35528892-557d-40f9-ba9c-24c2e6106b80" providerId="ADAL" clId="{180221D5-3865-43B1-92CE-2910D75CC477}" dt="2022-06-18T00:54:31.358" v="129"/>
          <ac:spMkLst>
            <pc:docMk/>
            <pc:sldMk cId="0" sldId="281"/>
            <ac:spMk id="1593" creationId="{00000000-0000-0000-0000-000000000000}"/>
          </ac:spMkLst>
        </pc:spChg>
        <pc:spChg chg="mod">
          <ac:chgData name="Lê Hồng Bằng" userId="35528892-557d-40f9-ba9c-24c2e6106b80" providerId="ADAL" clId="{180221D5-3865-43B1-92CE-2910D75CC477}" dt="2022-06-18T00:54:31.358" v="129"/>
          <ac:spMkLst>
            <pc:docMk/>
            <pc:sldMk cId="0" sldId="281"/>
            <ac:spMk id="1594" creationId="{00000000-0000-0000-0000-000000000000}"/>
          </ac:spMkLst>
        </pc:spChg>
        <pc:spChg chg="mod">
          <ac:chgData name="Lê Hồng Bằng" userId="35528892-557d-40f9-ba9c-24c2e6106b80" providerId="ADAL" clId="{180221D5-3865-43B1-92CE-2910D75CC477}" dt="2022-06-18T00:54:31.358" v="129"/>
          <ac:spMkLst>
            <pc:docMk/>
            <pc:sldMk cId="0" sldId="281"/>
            <ac:spMk id="1595" creationId="{00000000-0000-0000-0000-000000000000}"/>
          </ac:spMkLst>
        </pc:spChg>
      </pc:sldChg>
      <pc:sldChg chg="modSp">
        <pc:chgData name="Lê Hồng Bằng" userId="35528892-557d-40f9-ba9c-24c2e6106b80" providerId="ADAL" clId="{180221D5-3865-43B1-92CE-2910D75CC477}" dt="2022-06-18T00:54:31.358" v="129"/>
        <pc:sldMkLst>
          <pc:docMk/>
          <pc:sldMk cId="0" sldId="282"/>
        </pc:sldMkLst>
        <pc:spChg chg="mod">
          <ac:chgData name="Lê Hồng Bằng" userId="35528892-557d-40f9-ba9c-24c2e6106b80" providerId="ADAL" clId="{180221D5-3865-43B1-92CE-2910D75CC477}" dt="2022-06-18T00:54:31.358" v="129"/>
          <ac:spMkLst>
            <pc:docMk/>
            <pc:sldMk cId="0" sldId="282"/>
            <ac:spMk id="1609" creationId="{00000000-0000-0000-0000-000000000000}"/>
          </ac:spMkLst>
        </pc:spChg>
        <pc:spChg chg="mod">
          <ac:chgData name="Lê Hồng Bằng" userId="35528892-557d-40f9-ba9c-24c2e6106b80" providerId="ADAL" clId="{180221D5-3865-43B1-92CE-2910D75CC477}" dt="2022-06-18T00:54:31.358" v="129"/>
          <ac:spMkLst>
            <pc:docMk/>
            <pc:sldMk cId="0" sldId="282"/>
            <ac:spMk id="1610" creationId="{00000000-0000-0000-0000-000000000000}"/>
          </ac:spMkLst>
        </pc:spChg>
        <pc:spChg chg="mod">
          <ac:chgData name="Lê Hồng Bằng" userId="35528892-557d-40f9-ba9c-24c2e6106b80" providerId="ADAL" clId="{180221D5-3865-43B1-92CE-2910D75CC477}" dt="2022-06-18T00:54:31.358" v="129"/>
          <ac:spMkLst>
            <pc:docMk/>
            <pc:sldMk cId="0" sldId="282"/>
            <ac:spMk id="1611" creationId="{00000000-0000-0000-0000-000000000000}"/>
          </ac:spMkLst>
        </pc:spChg>
      </pc:sldChg>
      <pc:sldChg chg="modSp">
        <pc:chgData name="Lê Hồng Bằng" userId="35528892-557d-40f9-ba9c-24c2e6106b80" providerId="ADAL" clId="{180221D5-3865-43B1-92CE-2910D75CC477}" dt="2022-06-18T00:54:31.358" v="129"/>
        <pc:sldMkLst>
          <pc:docMk/>
          <pc:sldMk cId="0" sldId="283"/>
        </pc:sldMkLst>
        <pc:spChg chg="mod">
          <ac:chgData name="Lê Hồng Bằng" userId="35528892-557d-40f9-ba9c-24c2e6106b80" providerId="ADAL" clId="{180221D5-3865-43B1-92CE-2910D75CC477}" dt="2022-06-18T00:54:31.358" v="129"/>
          <ac:spMkLst>
            <pc:docMk/>
            <pc:sldMk cId="0" sldId="283"/>
            <ac:spMk id="1616" creationId="{00000000-0000-0000-0000-000000000000}"/>
          </ac:spMkLst>
        </pc:spChg>
        <pc:spChg chg="mod">
          <ac:chgData name="Lê Hồng Bằng" userId="35528892-557d-40f9-ba9c-24c2e6106b80" providerId="ADAL" clId="{180221D5-3865-43B1-92CE-2910D75CC477}" dt="2022-06-18T00:54:31.358" v="129"/>
          <ac:spMkLst>
            <pc:docMk/>
            <pc:sldMk cId="0" sldId="283"/>
            <ac:spMk id="1617" creationId="{00000000-0000-0000-0000-000000000000}"/>
          </ac:spMkLst>
        </pc:spChg>
      </pc:sldChg>
      <pc:sldChg chg="modSp">
        <pc:chgData name="Lê Hồng Bằng" userId="35528892-557d-40f9-ba9c-24c2e6106b80" providerId="ADAL" clId="{180221D5-3865-43B1-92CE-2910D75CC477}" dt="2022-06-18T00:54:31.358" v="129"/>
        <pc:sldMkLst>
          <pc:docMk/>
          <pc:sldMk cId="0" sldId="289"/>
        </pc:sldMkLst>
        <pc:spChg chg="mod">
          <ac:chgData name="Lê Hồng Bằng" userId="35528892-557d-40f9-ba9c-24c2e6106b80" providerId="ADAL" clId="{180221D5-3865-43B1-92CE-2910D75CC477}" dt="2022-06-18T00:54:31.358" v="129"/>
          <ac:spMkLst>
            <pc:docMk/>
            <pc:sldMk cId="0" sldId="289"/>
            <ac:spMk id="9816" creationId="{00000000-0000-0000-0000-000000000000}"/>
          </ac:spMkLst>
        </pc:spChg>
        <pc:spChg chg="mod">
          <ac:chgData name="Lê Hồng Bằng" userId="35528892-557d-40f9-ba9c-24c2e6106b80" providerId="ADAL" clId="{180221D5-3865-43B1-92CE-2910D75CC477}" dt="2022-06-18T00:54:31.358" v="129"/>
          <ac:spMkLst>
            <pc:docMk/>
            <pc:sldMk cId="0" sldId="289"/>
            <ac:spMk id="9817" creationId="{00000000-0000-0000-0000-000000000000}"/>
          </ac:spMkLst>
        </pc:spChg>
      </pc:sldChg>
      <pc:sldChg chg="modSp">
        <pc:chgData name="Lê Hồng Bằng" userId="35528892-557d-40f9-ba9c-24c2e6106b80" providerId="ADAL" clId="{180221D5-3865-43B1-92CE-2910D75CC477}" dt="2022-06-18T00:54:31.358" v="129"/>
        <pc:sldMkLst>
          <pc:docMk/>
          <pc:sldMk cId="0" sldId="290"/>
        </pc:sldMkLst>
        <pc:spChg chg="mod">
          <ac:chgData name="Lê Hồng Bằng" userId="35528892-557d-40f9-ba9c-24c2e6106b80" providerId="ADAL" clId="{180221D5-3865-43B1-92CE-2910D75CC477}" dt="2022-06-18T00:54:31.358" v="129"/>
          <ac:spMkLst>
            <pc:docMk/>
            <pc:sldMk cId="0" sldId="290"/>
            <ac:spMk id="10193" creationId="{00000000-0000-0000-0000-000000000000}"/>
          </ac:spMkLst>
        </pc:spChg>
        <pc:spChg chg="mod">
          <ac:chgData name="Lê Hồng Bằng" userId="35528892-557d-40f9-ba9c-24c2e6106b80" providerId="ADAL" clId="{180221D5-3865-43B1-92CE-2910D75CC477}" dt="2022-06-18T00:54:31.358" v="129"/>
          <ac:spMkLst>
            <pc:docMk/>
            <pc:sldMk cId="0" sldId="290"/>
            <ac:spMk id="10194" creationId="{00000000-0000-0000-0000-000000000000}"/>
          </ac:spMkLst>
        </pc:spChg>
      </pc:sldChg>
      <pc:sldChg chg="modSp">
        <pc:chgData name="Lê Hồng Bằng" userId="35528892-557d-40f9-ba9c-24c2e6106b80" providerId="ADAL" clId="{180221D5-3865-43B1-92CE-2910D75CC477}" dt="2022-06-18T00:54:31.358" v="129"/>
        <pc:sldMkLst>
          <pc:docMk/>
          <pc:sldMk cId="0" sldId="291"/>
        </pc:sldMkLst>
        <pc:spChg chg="mod">
          <ac:chgData name="Lê Hồng Bằng" userId="35528892-557d-40f9-ba9c-24c2e6106b80" providerId="ADAL" clId="{180221D5-3865-43B1-92CE-2910D75CC477}" dt="2022-06-18T00:54:31.358" v="129"/>
          <ac:spMkLst>
            <pc:docMk/>
            <pc:sldMk cId="0" sldId="291"/>
            <ac:spMk id="10624" creationId="{00000000-0000-0000-0000-000000000000}"/>
          </ac:spMkLst>
        </pc:spChg>
        <pc:spChg chg="mod">
          <ac:chgData name="Lê Hồng Bằng" userId="35528892-557d-40f9-ba9c-24c2e6106b80" providerId="ADAL" clId="{180221D5-3865-43B1-92CE-2910D75CC477}" dt="2022-06-18T00:54:31.358" v="129"/>
          <ac:spMkLst>
            <pc:docMk/>
            <pc:sldMk cId="0" sldId="291"/>
            <ac:spMk id="10625" creationId="{00000000-0000-0000-0000-000000000000}"/>
          </ac:spMkLst>
        </pc:spChg>
      </pc:sldChg>
      <pc:sldChg chg="modSp">
        <pc:chgData name="Lê Hồng Bằng" userId="35528892-557d-40f9-ba9c-24c2e6106b80" providerId="ADAL" clId="{180221D5-3865-43B1-92CE-2910D75CC477}" dt="2022-06-18T00:54:31.358" v="129"/>
        <pc:sldMkLst>
          <pc:docMk/>
          <pc:sldMk cId="0" sldId="292"/>
        </pc:sldMkLst>
        <pc:spChg chg="mod">
          <ac:chgData name="Lê Hồng Bằng" userId="35528892-557d-40f9-ba9c-24c2e6106b80" providerId="ADAL" clId="{180221D5-3865-43B1-92CE-2910D75CC477}" dt="2022-06-18T00:54:31.358" v="129"/>
          <ac:spMkLst>
            <pc:docMk/>
            <pc:sldMk cId="0" sldId="292"/>
            <ac:spMk id="11417" creationId="{00000000-0000-0000-0000-000000000000}"/>
          </ac:spMkLst>
        </pc:spChg>
        <pc:spChg chg="mod">
          <ac:chgData name="Lê Hồng Bằng" userId="35528892-557d-40f9-ba9c-24c2e6106b80" providerId="ADAL" clId="{180221D5-3865-43B1-92CE-2910D75CC477}" dt="2022-06-18T00:54:31.358" v="129"/>
          <ac:spMkLst>
            <pc:docMk/>
            <pc:sldMk cId="0" sldId="292"/>
            <ac:spMk id="11418" creationId="{00000000-0000-0000-0000-000000000000}"/>
          </ac:spMkLst>
        </pc:spChg>
      </pc:sldChg>
      <pc:sldChg chg="modSp">
        <pc:chgData name="Lê Hồng Bằng" userId="35528892-557d-40f9-ba9c-24c2e6106b80" providerId="ADAL" clId="{180221D5-3865-43B1-92CE-2910D75CC477}" dt="2022-06-18T00:54:31.358" v="129"/>
        <pc:sldMkLst>
          <pc:docMk/>
          <pc:sldMk cId="0" sldId="293"/>
        </pc:sldMkLst>
        <pc:spChg chg="mod">
          <ac:chgData name="Lê Hồng Bằng" userId="35528892-557d-40f9-ba9c-24c2e6106b80" providerId="ADAL" clId="{180221D5-3865-43B1-92CE-2910D75CC477}" dt="2022-06-18T00:54:31.358" v="129"/>
          <ac:spMkLst>
            <pc:docMk/>
            <pc:sldMk cId="0" sldId="293"/>
            <ac:spMk id="12158" creationId="{00000000-0000-0000-0000-000000000000}"/>
          </ac:spMkLst>
        </pc:spChg>
        <pc:spChg chg="mod">
          <ac:chgData name="Lê Hồng Bằng" userId="35528892-557d-40f9-ba9c-24c2e6106b80" providerId="ADAL" clId="{180221D5-3865-43B1-92CE-2910D75CC477}" dt="2022-06-18T00:54:31.358" v="129"/>
          <ac:spMkLst>
            <pc:docMk/>
            <pc:sldMk cId="0" sldId="293"/>
            <ac:spMk id="12159" creationId="{00000000-0000-0000-0000-000000000000}"/>
          </ac:spMkLst>
        </pc:spChg>
      </pc:sldChg>
      <pc:sldChg chg="modSp">
        <pc:chgData name="Lê Hồng Bằng" userId="35528892-557d-40f9-ba9c-24c2e6106b80" providerId="ADAL" clId="{180221D5-3865-43B1-92CE-2910D75CC477}" dt="2022-06-18T00:54:31.358" v="129"/>
        <pc:sldMkLst>
          <pc:docMk/>
          <pc:sldMk cId="0" sldId="294"/>
        </pc:sldMkLst>
        <pc:spChg chg="mod">
          <ac:chgData name="Lê Hồng Bằng" userId="35528892-557d-40f9-ba9c-24c2e6106b80" providerId="ADAL" clId="{180221D5-3865-43B1-92CE-2910D75CC477}" dt="2022-06-18T00:54:31.358" v="129"/>
          <ac:spMkLst>
            <pc:docMk/>
            <pc:sldMk cId="0" sldId="294"/>
            <ac:spMk id="12851" creationId="{00000000-0000-0000-0000-000000000000}"/>
          </ac:spMkLst>
        </pc:spChg>
      </pc:sldChg>
      <pc:sldChg chg="modSp">
        <pc:chgData name="Lê Hồng Bằng" userId="35528892-557d-40f9-ba9c-24c2e6106b80" providerId="ADAL" clId="{180221D5-3865-43B1-92CE-2910D75CC477}" dt="2022-06-18T00:54:31.358" v="129"/>
        <pc:sldMkLst>
          <pc:docMk/>
          <pc:sldMk cId="0" sldId="295"/>
        </pc:sldMkLst>
        <pc:spChg chg="mod">
          <ac:chgData name="Lê Hồng Bằng" userId="35528892-557d-40f9-ba9c-24c2e6106b80" providerId="ADAL" clId="{180221D5-3865-43B1-92CE-2910D75CC477}" dt="2022-06-18T00:54:31.358" v="129"/>
          <ac:spMkLst>
            <pc:docMk/>
            <pc:sldMk cId="0" sldId="295"/>
            <ac:spMk id="13153" creationId="{00000000-0000-0000-0000-000000000000}"/>
          </ac:spMkLst>
        </pc:spChg>
      </pc:sldChg>
      <pc:sldChg chg="addSp delSp modSp mod">
        <pc:chgData name="Lê Hồng Bằng" userId="35528892-557d-40f9-ba9c-24c2e6106b80" providerId="ADAL" clId="{180221D5-3865-43B1-92CE-2910D75CC477}" dt="2022-06-18T00:54:39.928" v="131" actId="14100"/>
        <pc:sldMkLst>
          <pc:docMk/>
          <pc:sldMk cId="932974272" sldId="297"/>
        </pc:sldMkLst>
        <pc:spChg chg="add del mod">
          <ac:chgData name="Lê Hồng Bằng" userId="35528892-557d-40f9-ba9c-24c2e6106b80" providerId="ADAL" clId="{180221D5-3865-43B1-92CE-2910D75CC477}" dt="2022-06-18T00:32:33.102" v="77" actId="478"/>
          <ac:spMkLst>
            <pc:docMk/>
            <pc:sldMk cId="932974272" sldId="297"/>
            <ac:spMk id="3" creationId="{8F28DA37-7D6E-C2C2-C9C9-F75E1ACEFEAC}"/>
          </ac:spMkLst>
        </pc:spChg>
        <pc:spChg chg="add del mod">
          <ac:chgData name="Lê Hồng Bằng" userId="35528892-557d-40f9-ba9c-24c2e6106b80" providerId="ADAL" clId="{180221D5-3865-43B1-92CE-2910D75CC477}" dt="2022-06-18T00:32:35.260" v="79" actId="478"/>
          <ac:spMkLst>
            <pc:docMk/>
            <pc:sldMk cId="932974272" sldId="297"/>
            <ac:spMk id="5" creationId="{43D843D6-DB5A-4DC9-D403-2781F695523F}"/>
          </ac:spMkLst>
        </pc:spChg>
        <pc:spChg chg="add del mod">
          <ac:chgData name="Lê Hồng Bằng" userId="35528892-557d-40f9-ba9c-24c2e6106b80" providerId="ADAL" clId="{180221D5-3865-43B1-92CE-2910D75CC477}" dt="2022-06-18T00:32:37.209" v="81" actId="478"/>
          <ac:spMkLst>
            <pc:docMk/>
            <pc:sldMk cId="932974272" sldId="297"/>
            <ac:spMk id="7" creationId="{7EDE685D-C9FC-CF47-4031-1803FD59AF61}"/>
          </ac:spMkLst>
        </pc:spChg>
        <pc:spChg chg="mod">
          <ac:chgData name="Lê Hồng Bằng" userId="35528892-557d-40f9-ba9c-24c2e6106b80" providerId="ADAL" clId="{180221D5-3865-43B1-92CE-2910D75CC477}" dt="2022-06-18T00:32:27.840" v="75" actId="20577"/>
          <ac:spMkLst>
            <pc:docMk/>
            <pc:sldMk cId="932974272" sldId="297"/>
            <ac:spMk id="471" creationId="{00000000-0000-0000-0000-000000000000}"/>
          </ac:spMkLst>
        </pc:spChg>
        <pc:spChg chg="del">
          <ac:chgData name="Lê Hồng Bằng" userId="35528892-557d-40f9-ba9c-24c2e6106b80" providerId="ADAL" clId="{180221D5-3865-43B1-92CE-2910D75CC477}" dt="2022-06-18T00:32:36.369" v="80" actId="478"/>
          <ac:spMkLst>
            <pc:docMk/>
            <pc:sldMk cId="932974272" sldId="297"/>
            <ac:spMk id="472" creationId="{00000000-0000-0000-0000-000000000000}"/>
          </ac:spMkLst>
        </pc:spChg>
        <pc:spChg chg="mod">
          <ac:chgData name="Lê Hồng Bằng" userId="35528892-557d-40f9-ba9c-24c2e6106b80" providerId="ADAL" clId="{180221D5-3865-43B1-92CE-2910D75CC477}" dt="2022-06-18T00:32:16.618" v="65" actId="20577"/>
          <ac:spMkLst>
            <pc:docMk/>
            <pc:sldMk cId="932974272" sldId="297"/>
            <ac:spMk id="473" creationId="{00000000-0000-0000-0000-000000000000}"/>
          </ac:spMkLst>
        </pc:spChg>
        <pc:spChg chg="del">
          <ac:chgData name="Lê Hồng Bằng" userId="35528892-557d-40f9-ba9c-24c2e6106b80" providerId="ADAL" clId="{180221D5-3865-43B1-92CE-2910D75CC477}" dt="2022-06-18T00:32:34.233" v="78" actId="478"/>
          <ac:spMkLst>
            <pc:docMk/>
            <pc:sldMk cId="932974272" sldId="297"/>
            <ac:spMk id="475" creationId="{00000000-0000-0000-0000-000000000000}"/>
          </ac:spMkLst>
        </pc:spChg>
        <pc:spChg chg="del">
          <ac:chgData name="Lê Hồng Bằng" userId="35528892-557d-40f9-ba9c-24c2e6106b80" providerId="ADAL" clId="{180221D5-3865-43B1-92CE-2910D75CC477}" dt="2022-06-18T00:32:31.579" v="76" actId="478"/>
          <ac:spMkLst>
            <pc:docMk/>
            <pc:sldMk cId="932974272" sldId="297"/>
            <ac:spMk id="477" creationId="{00000000-0000-0000-0000-000000000000}"/>
          </ac:spMkLst>
        </pc:spChg>
        <pc:spChg chg="mod">
          <ac:chgData name="Lê Hồng Bằng" userId="35528892-557d-40f9-ba9c-24c2e6106b80" providerId="ADAL" clId="{180221D5-3865-43B1-92CE-2910D75CC477}" dt="2022-06-18T00:54:39.928" v="131" actId="14100"/>
          <ac:spMkLst>
            <pc:docMk/>
            <pc:sldMk cId="932974272" sldId="297"/>
            <ac:spMk id="479" creationId="{00000000-0000-0000-0000-000000000000}"/>
          </ac:spMkLst>
        </pc:spChg>
      </pc:sldChg>
      <pc:sldChg chg="modSp mod">
        <pc:chgData name="Lê Hồng Bằng" userId="35528892-557d-40f9-ba9c-24c2e6106b80" providerId="ADAL" clId="{180221D5-3865-43B1-92CE-2910D75CC477}" dt="2022-06-17T16:00:18.557" v="55" actId="20577"/>
        <pc:sldMkLst>
          <pc:docMk/>
          <pc:sldMk cId="1791966032" sldId="298"/>
        </pc:sldMkLst>
        <pc:spChg chg="mod">
          <ac:chgData name="Lê Hồng Bằng" userId="35528892-557d-40f9-ba9c-24c2e6106b80" providerId="ADAL" clId="{180221D5-3865-43B1-92CE-2910D75CC477}" dt="2022-06-17T15:59:24.565" v="23" actId="20577"/>
          <ac:spMkLst>
            <pc:docMk/>
            <pc:sldMk cId="1791966032" sldId="298"/>
            <ac:spMk id="601" creationId="{00000000-0000-0000-0000-000000000000}"/>
          </ac:spMkLst>
        </pc:spChg>
        <pc:spChg chg="mod">
          <ac:chgData name="Lê Hồng Bằng" userId="35528892-557d-40f9-ba9c-24c2e6106b80" providerId="ADAL" clId="{180221D5-3865-43B1-92CE-2910D75CC477}" dt="2022-06-17T16:00:18.557" v="55" actId="20577"/>
          <ac:spMkLst>
            <pc:docMk/>
            <pc:sldMk cId="1791966032" sldId="298"/>
            <ac:spMk id="602" creationId="{00000000-0000-0000-0000-000000000000}"/>
          </ac:spMkLst>
        </pc:spChg>
        <pc:spChg chg="mod">
          <ac:chgData name="Lê Hồng Bằng" userId="35528892-557d-40f9-ba9c-24c2e6106b80" providerId="ADAL" clId="{180221D5-3865-43B1-92CE-2910D75CC477}" dt="2022-06-17T16:00:11.763" v="54" actId="1076"/>
          <ac:spMkLst>
            <pc:docMk/>
            <pc:sldMk cId="1791966032" sldId="298"/>
            <ac:spMk id="608" creationId="{00000000-0000-0000-0000-000000000000}"/>
          </ac:spMkLst>
        </pc:spChg>
      </pc:sldChg>
      <pc:sldChg chg="modSp mod">
        <pc:chgData name="Lê Hồng Bằng" userId="35528892-557d-40f9-ba9c-24c2e6106b80" providerId="ADAL" clId="{180221D5-3865-43B1-92CE-2910D75CC477}" dt="2022-06-18T01:16:52.434" v="450"/>
        <pc:sldMkLst>
          <pc:docMk/>
          <pc:sldMk cId="1829789933" sldId="300"/>
        </pc:sldMkLst>
        <pc:spChg chg="mod">
          <ac:chgData name="Lê Hồng Bằng" userId="35528892-557d-40f9-ba9c-24c2e6106b80" providerId="ADAL" clId="{180221D5-3865-43B1-92CE-2910D75CC477}" dt="2022-06-18T01:16:52.434" v="450"/>
          <ac:spMkLst>
            <pc:docMk/>
            <pc:sldMk cId="1829789933" sldId="300"/>
            <ac:spMk id="698" creationId="{00000000-0000-0000-0000-000000000000}"/>
          </ac:spMkLst>
        </pc:spChg>
        <pc:spChg chg="mod">
          <ac:chgData name="Lê Hồng Bằng" userId="35528892-557d-40f9-ba9c-24c2e6106b80" providerId="ADAL" clId="{180221D5-3865-43B1-92CE-2910D75CC477}" dt="2022-06-18T00:45:21.449" v="126"/>
          <ac:spMkLst>
            <pc:docMk/>
            <pc:sldMk cId="1829789933" sldId="300"/>
            <ac:spMk id="707" creationId="{00000000-0000-0000-0000-000000000000}"/>
          </ac:spMkLst>
        </pc:spChg>
      </pc:sldChg>
      <pc:sldChg chg="del">
        <pc:chgData name="Lê Hồng Bằng" userId="35528892-557d-40f9-ba9c-24c2e6106b80" providerId="ADAL" clId="{180221D5-3865-43B1-92CE-2910D75CC477}" dt="2022-06-18T01:36:17.321" v="451" actId="47"/>
        <pc:sldMkLst>
          <pc:docMk/>
          <pc:sldMk cId="1175582110" sldId="301"/>
        </pc:sldMkLst>
      </pc:sldChg>
      <pc:sldChg chg="ord">
        <pc:chgData name="Lê Hồng Bằng" userId="35528892-557d-40f9-ba9c-24c2e6106b80" providerId="ADAL" clId="{180221D5-3865-43B1-92CE-2910D75CC477}" dt="2022-06-18T01:36:50.731" v="459"/>
        <pc:sldMkLst>
          <pc:docMk/>
          <pc:sldMk cId="776540707" sldId="302"/>
        </pc:sldMkLst>
      </pc:sldChg>
      <pc:sldChg chg="ord modNotesTx">
        <pc:chgData name="Lê Hồng Bằng" userId="35528892-557d-40f9-ba9c-24c2e6106b80" providerId="ADAL" clId="{180221D5-3865-43B1-92CE-2910D75CC477}" dt="2022-06-18T01:48:08.813" v="551"/>
        <pc:sldMkLst>
          <pc:docMk/>
          <pc:sldMk cId="3629971557" sldId="303"/>
        </pc:sldMkLst>
      </pc:sldChg>
      <pc:sldChg chg="modSp">
        <pc:chgData name="Lê Hồng Bằng" userId="35528892-557d-40f9-ba9c-24c2e6106b80" providerId="ADAL" clId="{180221D5-3865-43B1-92CE-2910D75CC477}" dt="2022-06-18T01:16:52.434" v="450"/>
        <pc:sldMkLst>
          <pc:docMk/>
          <pc:sldMk cId="630945746" sldId="305"/>
        </pc:sldMkLst>
        <pc:spChg chg="mod">
          <ac:chgData name="Lê Hồng Bằng" userId="35528892-557d-40f9-ba9c-24c2e6106b80" providerId="ADAL" clId="{180221D5-3865-43B1-92CE-2910D75CC477}" dt="2022-06-18T01:16:52.434" v="450"/>
          <ac:spMkLst>
            <pc:docMk/>
            <pc:sldMk cId="630945746" sldId="305"/>
            <ac:spMk id="1254" creationId="{00000000-0000-0000-0000-000000000000}"/>
          </ac:spMkLst>
        </pc:spChg>
      </pc:sldChg>
      <pc:sldChg chg="modSp">
        <pc:chgData name="Lê Hồng Bằng" userId="35528892-557d-40f9-ba9c-24c2e6106b80" providerId="ADAL" clId="{180221D5-3865-43B1-92CE-2910D75CC477}" dt="2022-06-18T01:16:52.434" v="450"/>
        <pc:sldMkLst>
          <pc:docMk/>
          <pc:sldMk cId="3195848886" sldId="307"/>
        </pc:sldMkLst>
        <pc:spChg chg="mod">
          <ac:chgData name="Lê Hồng Bằng" userId="35528892-557d-40f9-ba9c-24c2e6106b80" providerId="ADAL" clId="{180221D5-3865-43B1-92CE-2910D75CC477}" dt="2022-06-18T01:16:52.434" v="450"/>
          <ac:spMkLst>
            <pc:docMk/>
            <pc:sldMk cId="3195848886" sldId="307"/>
            <ac:spMk id="1164" creationId="{00000000-0000-0000-0000-000000000000}"/>
          </ac:spMkLst>
        </pc:spChg>
      </pc:sldChg>
      <pc:sldChg chg="del">
        <pc:chgData name="Lê Hồng Bằng" userId="35528892-557d-40f9-ba9c-24c2e6106b80" providerId="ADAL" clId="{180221D5-3865-43B1-92CE-2910D75CC477}" dt="2022-06-18T01:10:32.791" v="439" actId="47"/>
        <pc:sldMkLst>
          <pc:docMk/>
          <pc:sldMk cId="2518556802" sldId="308"/>
        </pc:sldMkLst>
      </pc:sldChg>
      <pc:sldChg chg="del">
        <pc:chgData name="Lê Hồng Bằng" userId="35528892-557d-40f9-ba9c-24c2e6106b80" providerId="ADAL" clId="{180221D5-3865-43B1-92CE-2910D75CC477}" dt="2022-06-18T01:10:35.822" v="440" actId="47"/>
        <pc:sldMkLst>
          <pc:docMk/>
          <pc:sldMk cId="1213500682" sldId="309"/>
        </pc:sldMkLst>
      </pc:sldChg>
      <pc:sldChg chg="modSp mod">
        <pc:chgData name="Lê Hồng Bằng" userId="35528892-557d-40f9-ba9c-24c2e6106b80" providerId="ADAL" clId="{180221D5-3865-43B1-92CE-2910D75CC477}" dt="2022-06-18T01:56:30.484" v="1328" actId="14100"/>
        <pc:sldMkLst>
          <pc:docMk/>
          <pc:sldMk cId="2366737939" sldId="310"/>
        </pc:sldMkLst>
        <pc:spChg chg="mod">
          <ac:chgData name="Lê Hồng Bằng" userId="35528892-557d-40f9-ba9c-24c2e6106b80" providerId="ADAL" clId="{180221D5-3865-43B1-92CE-2910D75CC477}" dt="2022-06-18T01:56:30.484" v="1328" actId="14100"/>
          <ac:spMkLst>
            <pc:docMk/>
            <pc:sldMk cId="2366737939" sldId="310"/>
            <ac:spMk id="1088" creationId="{00000000-0000-0000-0000-000000000000}"/>
          </ac:spMkLst>
        </pc:spChg>
        <pc:spChg chg="mod">
          <ac:chgData name="Lê Hồng Bằng" userId="35528892-557d-40f9-ba9c-24c2e6106b80" providerId="ADAL" clId="{180221D5-3865-43B1-92CE-2910D75CC477}" dt="2022-06-18T00:45:21.449" v="126"/>
          <ac:spMkLst>
            <pc:docMk/>
            <pc:sldMk cId="2366737939" sldId="310"/>
            <ac:spMk id="1110" creationId="{00000000-0000-0000-0000-000000000000}"/>
          </ac:spMkLst>
        </pc:spChg>
        <pc:spChg chg="mod">
          <ac:chgData name="Lê Hồng Bằng" userId="35528892-557d-40f9-ba9c-24c2e6106b80" providerId="ADAL" clId="{180221D5-3865-43B1-92CE-2910D75CC477}" dt="2022-06-18T01:48:32.474" v="552" actId="1076"/>
          <ac:spMkLst>
            <pc:docMk/>
            <pc:sldMk cId="2366737939" sldId="310"/>
            <ac:spMk id="1111" creationId="{00000000-0000-0000-0000-000000000000}"/>
          </ac:spMkLst>
        </pc:spChg>
        <pc:spChg chg="mod">
          <ac:chgData name="Lê Hồng Bằng" userId="35528892-557d-40f9-ba9c-24c2e6106b80" providerId="ADAL" clId="{180221D5-3865-43B1-92CE-2910D75CC477}" dt="2022-06-18T01:48:42.365" v="553" actId="1076"/>
          <ac:spMkLst>
            <pc:docMk/>
            <pc:sldMk cId="2366737939" sldId="310"/>
            <ac:spMk id="1112" creationId="{00000000-0000-0000-0000-000000000000}"/>
          </ac:spMkLst>
        </pc:spChg>
        <pc:spChg chg="mod">
          <ac:chgData name="Lê Hồng Bằng" userId="35528892-557d-40f9-ba9c-24c2e6106b80" providerId="ADAL" clId="{180221D5-3865-43B1-92CE-2910D75CC477}" dt="2022-06-18T00:45:21.449" v="126"/>
          <ac:spMkLst>
            <pc:docMk/>
            <pc:sldMk cId="2366737939" sldId="310"/>
            <ac:spMk id="1113" creationId="{00000000-0000-0000-0000-000000000000}"/>
          </ac:spMkLst>
        </pc:spChg>
      </pc:sldChg>
      <pc:sldChg chg="addSp delSp modSp new mod modNotesTx">
        <pc:chgData name="Lê Hồng Bằng" userId="35528892-557d-40f9-ba9c-24c2e6106b80" providerId="ADAL" clId="{180221D5-3865-43B1-92CE-2910D75CC477}" dt="2022-06-18T01:57:27.995" v="1330" actId="1076"/>
        <pc:sldMkLst>
          <pc:docMk/>
          <pc:sldMk cId="2424202677" sldId="311"/>
        </pc:sldMkLst>
        <pc:spChg chg="del">
          <ac:chgData name="Lê Hồng Bằng" userId="35528892-557d-40f9-ba9c-24c2e6106b80" providerId="ADAL" clId="{180221D5-3865-43B1-92CE-2910D75CC477}" dt="2022-06-18T00:44:55.592" v="121" actId="478"/>
          <ac:spMkLst>
            <pc:docMk/>
            <pc:sldMk cId="2424202677" sldId="311"/>
            <ac:spMk id="2" creationId="{5F9AEDEF-1814-1643-5636-3944D31C3CD5}"/>
          </ac:spMkLst>
        </pc:spChg>
        <pc:spChg chg="del">
          <ac:chgData name="Lê Hồng Bằng" userId="35528892-557d-40f9-ba9c-24c2e6106b80" providerId="ADAL" clId="{180221D5-3865-43B1-92CE-2910D75CC477}" dt="2022-06-18T00:44:53.291" v="120" actId="478"/>
          <ac:spMkLst>
            <pc:docMk/>
            <pc:sldMk cId="2424202677" sldId="311"/>
            <ac:spMk id="3" creationId="{91AD899D-99EA-EA48-A769-F95FE34D0813}"/>
          </ac:spMkLst>
        </pc:spChg>
        <pc:spChg chg="del">
          <ac:chgData name="Lê Hồng Bằng" userId="35528892-557d-40f9-ba9c-24c2e6106b80" providerId="ADAL" clId="{180221D5-3865-43B1-92CE-2910D75CC477}" dt="2022-06-18T00:44:57.561" v="122" actId="478"/>
          <ac:spMkLst>
            <pc:docMk/>
            <pc:sldMk cId="2424202677" sldId="311"/>
            <ac:spMk id="4" creationId="{B6CDEC20-2B10-40F7-5077-5995137A9A5A}"/>
          </ac:spMkLst>
        </pc:spChg>
        <pc:picChg chg="add mod">
          <ac:chgData name="Lê Hồng Bằng" userId="35528892-557d-40f9-ba9c-24c2e6106b80" providerId="ADAL" clId="{180221D5-3865-43B1-92CE-2910D75CC477}" dt="2022-06-18T01:57:27.995" v="1330" actId="1076"/>
          <ac:picMkLst>
            <pc:docMk/>
            <pc:sldMk cId="2424202677" sldId="311"/>
            <ac:picMk id="5" creationId="{357612FD-C9BA-4564-037E-1A83D97A0D2F}"/>
          </ac:picMkLst>
        </pc:picChg>
      </pc:sldChg>
      <pc:sldChg chg="addSp delSp modSp new mod">
        <pc:chgData name="Lê Hồng Bằng" userId="35528892-557d-40f9-ba9c-24c2e6106b80" providerId="ADAL" clId="{180221D5-3865-43B1-92CE-2910D75CC477}" dt="2022-06-18T02:07:41.407" v="1382"/>
        <pc:sldMkLst>
          <pc:docMk/>
          <pc:sldMk cId="895442019" sldId="312"/>
        </pc:sldMkLst>
        <pc:spChg chg="del">
          <ac:chgData name="Lê Hồng Bằng" userId="35528892-557d-40f9-ba9c-24c2e6106b80" providerId="ADAL" clId="{180221D5-3865-43B1-92CE-2910D75CC477}" dt="2022-06-18T01:05:08.217" v="133" actId="478"/>
          <ac:spMkLst>
            <pc:docMk/>
            <pc:sldMk cId="895442019" sldId="312"/>
            <ac:spMk id="2" creationId="{87346039-A613-F6B6-52E8-F1CDEC2A179C}"/>
          </ac:spMkLst>
        </pc:spChg>
        <pc:spChg chg="add mod">
          <ac:chgData name="Lê Hồng Bằng" userId="35528892-557d-40f9-ba9c-24c2e6106b80" providerId="ADAL" clId="{180221D5-3865-43B1-92CE-2910D75CC477}" dt="2022-06-18T01:59:27.983" v="1351" actId="1076"/>
          <ac:spMkLst>
            <pc:docMk/>
            <pc:sldMk cId="895442019" sldId="312"/>
            <ac:spMk id="2" creationId="{F3526D6C-02D1-4B93-0CF9-697091B8EB4B}"/>
          </ac:spMkLst>
        </pc:spChg>
        <pc:spChg chg="add del mod">
          <ac:chgData name="Lê Hồng Bằng" userId="35528892-557d-40f9-ba9c-24c2e6106b80" providerId="ADAL" clId="{180221D5-3865-43B1-92CE-2910D75CC477}" dt="2022-06-18T02:07:41.407" v="1380"/>
          <ac:spMkLst>
            <pc:docMk/>
            <pc:sldMk cId="895442019" sldId="312"/>
            <ac:spMk id="3" creationId="{37A7260E-CB4F-1FBA-034B-BF14278E7A42}"/>
          </ac:spMkLst>
        </pc:spChg>
        <pc:spChg chg="add mod">
          <ac:chgData name="Lê Hồng Bằng" userId="35528892-557d-40f9-ba9c-24c2e6106b80" providerId="ADAL" clId="{180221D5-3865-43B1-92CE-2910D75CC477}" dt="2022-06-18T01:11:15.216" v="443" actId="14100"/>
          <ac:spMkLst>
            <pc:docMk/>
            <pc:sldMk cId="895442019" sldId="312"/>
            <ac:spMk id="5" creationId="{5E73795B-D1E1-3D65-4F57-999020A5E729}"/>
          </ac:spMkLst>
        </pc:spChg>
        <pc:spChg chg="add del mod">
          <ac:chgData name="Lê Hồng Bằng" userId="35528892-557d-40f9-ba9c-24c2e6106b80" providerId="ADAL" clId="{180221D5-3865-43B1-92CE-2910D75CC477}" dt="2022-06-18T02:07:41.407" v="1382"/>
          <ac:spMkLst>
            <pc:docMk/>
            <pc:sldMk cId="895442019" sldId="312"/>
            <ac:spMk id="6" creationId="{1FD3883F-C4DB-2C01-3071-500A12F8EB40}"/>
          </ac:spMkLst>
        </pc:spChg>
        <pc:spChg chg="add mod">
          <ac:chgData name="Lê Hồng Bằng" userId="35528892-557d-40f9-ba9c-24c2e6106b80" providerId="ADAL" clId="{180221D5-3865-43B1-92CE-2910D75CC477}" dt="2022-06-18T02:01:27.731" v="1358" actId="20577"/>
          <ac:spMkLst>
            <pc:docMk/>
            <pc:sldMk cId="895442019" sldId="312"/>
            <ac:spMk id="7" creationId="{D160C222-47E7-20FB-A5AF-D3D51BFFD233}"/>
          </ac:spMkLst>
        </pc:spChg>
        <pc:spChg chg="add mod">
          <ac:chgData name="Lê Hồng Bằng" userId="35528892-557d-40f9-ba9c-24c2e6106b80" providerId="ADAL" clId="{180221D5-3865-43B1-92CE-2910D75CC477}" dt="2022-06-18T02:01:48.146" v="1368" actId="1076"/>
          <ac:spMkLst>
            <pc:docMk/>
            <pc:sldMk cId="895442019" sldId="312"/>
            <ac:spMk id="8" creationId="{4EF21F05-A978-8AE2-AACA-BBF357019A5E}"/>
          </ac:spMkLst>
        </pc:spChg>
        <pc:spChg chg="add mod">
          <ac:chgData name="Lê Hồng Bằng" userId="35528892-557d-40f9-ba9c-24c2e6106b80" providerId="ADAL" clId="{180221D5-3865-43B1-92CE-2910D75CC477}" dt="2022-06-18T02:02:30.739" v="1374" actId="20577"/>
          <ac:spMkLst>
            <pc:docMk/>
            <pc:sldMk cId="895442019" sldId="312"/>
            <ac:spMk id="9" creationId="{FA965C53-4CFC-9C59-2CBD-C9E9BBFACF72}"/>
          </ac:spMkLst>
        </pc:spChg>
        <pc:spChg chg="add mod">
          <ac:chgData name="Lê Hồng Bằng" userId="35528892-557d-40f9-ba9c-24c2e6106b80" providerId="ADAL" clId="{180221D5-3865-43B1-92CE-2910D75CC477}" dt="2022-06-18T02:02:38.022" v="1378" actId="20577"/>
          <ac:spMkLst>
            <pc:docMk/>
            <pc:sldMk cId="895442019" sldId="312"/>
            <ac:spMk id="10" creationId="{AF2FDD68-93FF-F769-3157-73E632DCD49D}"/>
          </ac:spMkLst>
        </pc:spChg>
        <pc:picChg chg="add">
          <ac:chgData name="Lê Hồng Bằng" userId="35528892-557d-40f9-ba9c-24c2e6106b80" providerId="ADAL" clId="{180221D5-3865-43B1-92CE-2910D75CC477}" dt="2022-06-18T01:05:09.091" v="134" actId="22"/>
          <ac:picMkLst>
            <pc:docMk/>
            <pc:sldMk cId="895442019" sldId="312"/>
            <ac:picMk id="4" creationId="{763E0AEF-8113-F466-F120-E70A270B7921}"/>
          </ac:picMkLst>
        </pc:picChg>
      </pc:sldChg>
      <pc:sldChg chg="addSp delSp modSp new mod">
        <pc:chgData name="Lê Hồng Bằng" userId="35528892-557d-40f9-ba9c-24c2e6106b80" providerId="ADAL" clId="{180221D5-3865-43B1-92CE-2910D75CC477}" dt="2022-06-18T01:54:29.514" v="1327" actId="20577"/>
        <pc:sldMkLst>
          <pc:docMk/>
          <pc:sldMk cId="1569221216" sldId="313"/>
        </pc:sldMkLst>
        <pc:spChg chg="del">
          <ac:chgData name="Lê Hồng Bằng" userId="35528892-557d-40f9-ba9c-24c2e6106b80" providerId="ADAL" clId="{180221D5-3865-43B1-92CE-2910D75CC477}" dt="2022-06-18T01:06:28.498" v="136" actId="478"/>
          <ac:spMkLst>
            <pc:docMk/>
            <pc:sldMk cId="1569221216" sldId="313"/>
            <ac:spMk id="2" creationId="{6B7B8112-6F66-5515-6B95-9E4000BC066D}"/>
          </ac:spMkLst>
        </pc:spChg>
        <pc:spChg chg="add mod">
          <ac:chgData name="Lê Hồng Bằng" userId="35528892-557d-40f9-ba9c-24c2e6106b80" providerId="ADAL" clId="{180221D5-3865-43B1-92CE-2910D75CC477}" dt="2022-06-18T01:49:48.915" v="631" actId="20577"/>
          <ac:spMkLst>
            <pc:docMk/>
            <pc:sldMk cId="1569221216" sldId="313"/>
            <ac:spMk id="2" creationId="{855D0AEF-7A50-F375-E15A-3BC08183074E}"/>
          </ac:spMkLst>
        </pc:spChg>
        <pc:spChg chg="add del mod">
          <ac:chgData name="Lê Hồng Bằng" userId="35528892-557d-40f9-ba9c-24c2e6106b80" providerId="ADAL" clId="{180221D5-3865-43B1-92CE-2910D75CC477}" dt="2022-06-18T01:49:32.713" v="594" actId="478"/>
          <ac:spMkLst>
            <pc:docMk/>
            <pc:sldMk cId="1569221216" sldId="313"/>
            <ac:spMk id="3" creationId="{3AED448C-F064-3ABE-F17A-55508F67FB73}"/>
          </ac:spMkLst>
        </pc:spChg>
        <pc:spChg chg="add mod">
          <ac:chgData name="Lê Hồng Bằng" userId="35528892-557d-40f9-ba9c-24c2e6106b80" providerId="ADAL" clId="{180221D5-3865-43B1-92CE-2910D75CC477}" dt="2022-06-18T01:51:02.614" v="834" actId="20577"/>
          <ac:spMkLst>
            <pc:docMk/>
            <pc:sldMk cId="1569221216" sldId="313"/>
            <ac:spMk id="4" creationId="{A4549F1A-E396-346E-BC47-35A3FE3DE3F1}"/>
          </ac:spMkLst>
        </pc:spChg>
        <pc:spChg chg="add mod">
          <ac:chgData name="Lê Hồng Bằng" userId="35528892-557d-40f9-ba9c-24c2e6106b80" providerId="ADAL" clId="{180221D5-3865-43B1-92CE-2910D75CC477}" dt="2022-06-18T01:53:51.741" v="1174" actId="20577"/>
          <ac:spMkLst>
            <pc:docMk/>
            <pc:sldMk cId="1569221216" sldId="313"/>
            <ac:spMk id="5" creationId="{8932D946-DDA1-B8A0-E7CF-056A5618C313}"/>
          </ac:spMkLst>
        </pc:spChg>
        <pc:spChg chg="add del mod">
          <ac:chgData name="Lê Hồng Bằng" userId="35528892-557d-40f9-ba9c-24c2e6106b80" providerId="ADAL" clId="{180221D5-3865-43B1-92CE-2910D75CC477}" dt="2022-06-18T01:53:53.811" v="1176"/>
          <ac:spMkLst>
            <pc:docMk/>
            <pc:sldMk cId="1569221216" sldId="313"/>
            <ac:spMk id="6" creationId="{9F0F749F-19B8-196D-FFBD-FA99DF998E1B}"/>
          </ac:spMkLst>
        </pc:spChg>
        <pc:spChg chg="add mod">
          <ac:chgData name="Lê Hồng Bằng" userId="35528892-557d-40f9-ba9c-24c2e6106b80" providerId="ADAL" clId="{180221D5-3865-43B1-92CE-2910D75CC477}" dt="2022-06-18T01:54:29.514" v="1327" actId="20577"/>
          <ac:spMkLst>
            <pc:docMk/>
            <pc:sldMk cId="1569221216" sldId="313"/>
            <ac:spMk id="7" creationId="{CCCD91F4-DCF4-07E0-8C61-7B77285CCF3C}"/>
          </ac:spMkLst>
        </pc:spChg>
      </pc:sldChg>
      <pc:sldChg chg="modSp add mod">
        <pc:chgData name="Lê Hồng Bằng" userId="35528892-557d-40f9-ba9c-24c2e6106b80" providerId="ADAL" clId="{180221D5-3865-43B1-92CE-2910D75CC477}" dt="2022-06-18T01:38:24.681" v="482" actId="20577"/>
        <pc:sldMkLst>
          <pc:docMk/>
          <pc:sldMk cId="1894058085" sldId="314"/>
        </pc:sldMkLst>
        <pc:spChg chg="mod">
          <ac:chgData name="Lê Hồng Bằng" userId="35528892-557d-40f9-ba9c-24c2e6106b80" providerId="ADAL" clId="{180221D5-3865-43B1-92CE-2910D75CC477}" dt="2022-06-18T01:38:24.681" v="482" actId="20577"/>
          <ac:spMkLst>
            <pc:docMk/>
            <pc:sldMk cId="1894058085" sldId="314"/>
            <ac:spMk id="471" creationId="{00000000-0000-0000-0000-000000000000}"/>
          </ac:spMkLst>
        </pc:spChg>
        <pc:spChg chg="mod">
          <ac:chgData name="Lê Hồng Bằng" userId="35528892-557d-40f9-ba9c-24c2e6106b80" providerId="ADAL" clId="{180221D5-3865-43B1-92CE-2910D75CC477}" dt="2022-06-18T01:38:22.994" v="481" actId="20577"/>
          <ac:spMkLst>
            <pc:docMk/>
            <pc:sldMk cId="1894058085" sldId="314"/>
            <ac:spMk id="473" creationId="{00000000-0000-0000-0000-000000000000}"/>
          </ac:spMkLst>
        </pc:spChg>
        <pc:spChg chg="mod">
          <ac:chgData name="Lê Hồng Bằng" userId="35528892-557d-40f9-ba9c-24c2e6106b80" providerId="ADAL" clId="{180221D5-3865-43B1-92CE-2910D75CC477}" dt="2022-06-18T01:38:21.103" v="480" actId="20577"/>
          <ac:spMkLst>
            <pc:docMk/>
            <pc:sldMk cId="1894058085" sldId="314"/>
            <ac:spMk id="474" creationId="{00000000-0000-0000-0000-000000000000}"/>
          </ac:spMkLst>
        </pc:spChg>
        <pc:spChg chg="mod">
          <ac:chgData name="Lê Hồng Bằng" userId="35528892-557d-40f9-ba9c-24c2e6106b80" providerId="ADAL" clId="{180221D5-3865-43B1-92CE-2910D75CC477}" dt="2022-06-18T01:38:18.135" v="479" actId="20577"/>
          <ac:spMkLst>
            <pc:docMk/>
            <pc:sldMk cId="1894058085" sldId="314"/>
            <ac:spMk id="479" creationId="{00000000-0000-0000-0000-000000000000}"/>
          </ac:spMkLst>
        </pc:spChg>
      </pc:sldChg>
      <pc:sldMasterChg chg="delSldLayout">
        <pc:chgData name="Lê Hồng Bằng" userId="35528892-557d-40f9-ba9c-24c2e6106b80" providerId="ADAL" clId="{180221D5-3865-43B1-92CE-2910D75CC477}" dt="2022-06-18T01:10:15.178" v="438" actId="47"/>
        <pc:sldMasterMkLst>
          <pc:docMk/>
          <pc:sldMasterMk cId="0" sldId="2147483671"/>
        </pc:sldMasterMkLst>
        <pc:sldLayoutChg chg="del">
          <pc:chgData name="Lê Hồng Bằng" userId="35528892-557d-40f9-ba9c-24c2e6106b80" providerId="ADAL" clId="{180221D5-3865-43B1-92CE-2910D75CC477}" dt="2022-06-18T01:10:15.178" v="438" actId="47"/>
          <pc:sldLayoutMkLst>
            <pc:docMk/>
            <pc:sldMasterMk cId="0" sldId="2147483671"/>
            <pc:sldLayoutMk cId="530199671" sldId="2147483709"/>
          </pc:sldLayoutMkLst>
        </pc:sldLayoutChg>
      </pc:sldMasterChg>
      <pc:sldMasterChg chg="modSldLayout">
        <pc:chgData name="Lê Hồng Bằng" userId="35528892-557d-40f9-ba9c-24c2e6106b80" providerId="ADAL" clId="{180221D5-3865-43B1-92CE-2910D75CC477}" dt="2022-06-18T00:45:21.449" v="126"/>
        <pc:sldMasterMkLst>
          <pc:docMk/>
          <pc:sldMasterMk cId="2132296128" sldId="2147483672"/>
        </pc:sldMasterMkLst>
        <pc:sldLayoutChg chg="delSp">
          <pc:chgData name="Lê Hồng Bằng" userId="35528892-557d-40f9-ba9c-24c2e6106b80" providerId="ADAL" clId="{180221D5-3865-43B1-92CE-2910D75CC477}" dt="2022-06-18T00:45:21.449" v="126"/>
          <pc:sldLayoutMkLst>
            <pc:docMk/>
            <pc:sldMasterMk cId="2132296128" sldId="2147483672"/>
            <pc:sldLayoutMk cId="2677126235" sldId="2147483684"/>
          </pc:sldLayoutMkLst>
          <pc:spChg chg="del">
            <ac:chgData name="Lê Hồng Bằng" userId="35528892-557d-40f9-ba9c-24c2e6106b80" providerId="ADAL" clId="{180221D5-3865-43B1-92CE-2910D75CC477}" dt="2022-06-18T00:45:21.449" v="126"/>
            <ac:spMkLst>
              <pc:docMk/>
              <pc:sldMasterMk cId="2132296128" sldId="2147483672"/>
              <pc:sldLayoutMk cId="2677126235" sldId="2147483684"/>
              <ac:spMk id="258"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677126235" sldId="2147483684"/>
              <ac:spMk id="259"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677126235" sldId="2147483684"/>
              <ac:spMk id="260"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677126235" sldId="2147483684"/>
              <ac:spMk id="261"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677126235" sldId="2147483684"/>
              <ac:spMk id="262"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677126235" sldId="2147483684"/>
              <ac:spMk id="263"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677126235" sldId="2147483684"/>
              <ac:spMk id="264"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677126235" sldId="2147483684"/>
              <ac:spMk id="265"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677126235" sldId="2147483684"/>
              <ac:spMk id="266"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677126235" sldId="2147483684"/>
              <ac:spMk id="267" creationId="{00000000-0000-0000-0000-000000000000}"/>
            </ac:spMkLst>
          </pc:spChg>
        </pc:sldLayoutChg>
        <pc:sldLayoutChg chg="delSp">
          <pc:chgData name="Lê Hồng Bằng" userId="35528892-557d-40f9-ba9c-24c2e6106b80" providerId="ADAL" clId="{180221D5-3865-43B1-92CE-2910D75CC477}" dt="2022-06-18T00:45:21.449" v="126"/>
          <pc:sldLayoutMkLst>
            <pc:docMk/>
            <pc:sldMasterMk cId="2132296128" sldId="2147483672"/>
            <pc:sldLayoutMk cId="444082114" sldId="2147483685"/>
          </pc:sldLayoutMkLst>
          <pc:spChg chg="del">
            <ac:chgData name="Lê Hồng Bằng" userId="35528892-557d-40f9-ba9c-24c2e6106b80" providerId="ADAL" clId="{180221D5-3865-43B1-92CE-2910D75CC477}" dt="2022-06-18T00:45:21.449" v="126"/>
            <ac:spMkLst>
              <pc:docMk/>
              <pc:sldMasterMk cId="2132296128" sldId="2147483672"/>
              <pc:sldLayoutMk cId="444082114" sldId="2147483685"/>
              <ac:spMk id="343"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444082114" sldId="2147483685"/>
              <ac:spMk id="344"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444082114" sldId="2147483685"/>
              <ac:spMk id="345"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444082114" sldId="2147483685"/>
              <ac:spMk id="346"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444082114" sldId="2147483685"/>
              <ac:spMk id="347"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444082114" sldId="2147483685"/>
              <ac:spMk id="348"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444082114" sldId="2147483685"/>
              <ac:spMk id="349"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444082114" sldId="2147483685"/>
              <ac:spMk id="350"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444082114" sldId="2147483685"/>
              <ac:spMk id="351"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444082114" sldId="2147483685"/>
              <ac:spMk id="352" creationId="{00000000-0000-0000-0000-000000000000}"/>
            </ac:spMkLst>
          </pc:spChg>
        </pc:sldLayoutChg>
        <pc:sldLayoutChg chg="delSp">
          <pc:chgData name="Lê Hồng Bằng" userId="35528892-557d-40f9-ba9c-24c2e6106b80" providerId="ADAL" clId="{180221D5-3865-43B1-92CE-2910D75CC477}" dt="2022-06-18T00:45:21.449" v="126"/>
          <pc:sldLayoutMkLst>
            <pc:docMk/>
            <pc:sldMasterMk cId="2132296128" sldId="2147483672"/>
            <pc:sldLayoutMk cId="2596553532" sldId="2147483686"/>
          </pc:sldLayoutMkLst>
          <pc:spChg chg="del">
            <ac:chgData name="Lê Hồng Bằng" userId="35528892-557d-40f9-ba9c-24c2e6106b80" providerId="ADAL" clId="{180221D5-3865-43B1-92CE-2910D75CC477}" dt="2022-06-18T00:45:21.449" v="126"/>
            <ac:spMkLst>
              <pc:docMk/>
              <pc:sldMasterMk cId="2132296128" sldId="2147483672"/>
              <pc:sldLayoutMk cId="2596553532" sldId="2147483686"/>
              <ac:spMk id="413"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596553532" sldId="2147483686"/>
              <ac:spMk id="414"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596553532" sldId="2147483686"/>
              <ac:spMk id="415"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596553532" sldId="2147483686"/>
              <ac:spMk id="416"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596553532" sldId="2147483686"/>
              <ac:spMk id="417"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596553532" sldId="2147483686"/>
              <ac:spMk id="418"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596553532" sldId="2147483686"/>
              <ac:spMk id="419"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596553532" sldId="2147483686"/>
              <ac:spMk id="420"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596553532" sldId="2147483686"/>
              <ac:spMk id="421"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596553532" sldId="2147483686"/>
              <ac:spMk id="422"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596553532" sldId="2147483686"/>
              <ac:spMk id="423" creationId="{00000000-0000-0000-0000-000000000000}"/>
            </ac:spMkLst>
          </pc:spChg>
        </pc:sldLayoutChg>
        <pc:sldLayoutChg chg="delSp">
          <pc:chgData name="Lê Hồng Bằng" userId="35528892-557d-40f9-ba9c-24c2e6106b80" providerId="ADAL" clId="{180221D5-3865-43B1-92CE-2910D75CC477}" dt="2022-06-18T00:45:21.449" v="126"/>
          <pc:sldLayoutMkLst>
            <pc:docMk/>
            <pc:sldMasterMk cId="2132296128" sldId="2147483672"/>
            <pc:sldLayoutMk cId="2987166537" sldId="2147483687"/>
          </pc:sldLayoutMkLst>
          <pc:spChg chg="del">
            <ac:chgData name="Lê Hồng Bằng" userId="35528892-557d-40f9-ba9c-24c2e6106b80" providerId="ADAL" clId="{180221D5-3865-43B1-92CE-2910D75CC477}" dt="2022-06-18T00:45:21.449" v="126"/>
            <ac:spMkLst>
              <pc:docMk/>
              <pc:sldMasterMk cId="2132296128" sldId="2147483672"/>
              <pc:sldLayoutMk cId="2987166537" sldId="2147483687"/>
              <ac:spMk id="62"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987166537" sldId="2147483687"/>
              <ac:spMk id="63"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987166537" sldId="2147483687"/>
              <ac:spMk id="64"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987166537" sldId="2147483687"/>
              <ac:spMk id="65"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987166537" sldId="2147483687"/>
              <ac:spMk id="66"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987166537" sldId="2147483687"/>
              <ac:spMk id="76"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987166537" sldId="2147483687"/>
              <ac:spMk id="77" creationId="{00000000-0000-0000-0000-000000000000}"/>
            </ac:spMkLst>
          </pc:spChg>
          <pc:grpChg chg="del">
            <ac:chgData name="Lê Hồng Bằng" userId="35528892-557d-40f9-ba9c-24c2e6106b80" providerId="ADAL" clId="{180221D5-3865-43B1-92CE-2910D75CC477}" dt="2022-06-18T00:45:21.449" v="126"/>
            <ac:grpSpMkLst>
              <pc:docMk/>
              <pc:sldMasterMk cId="2132296128" sldId="2147483672"/>
              <pc:sldLayoutMk cId="2987166537" sldId="2147483687"/>
              <ac:grpSpMk id="67"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2987166537" sldId="2147483687"/>
              <ac:grpSpMk id="70"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2987166537" sldId="2147483687"/>
              <ac:grpSpMk id="73" creationId="{00000000-0000-0000-0000-000000000000}"/>
            </ac:grpSpMkLst>
          </pc:grpChg>
        </pc:sldLayoutChg>
        <pc:sldLayoutChg chg="delSp">
          <pc:chgData name="Lê Hồng Bằng" userId="35528892-557d-40f9-ba9c-24c2e6106b80" providerId="ADAL" clId="{180221D5-3865-43B1-92CE-2910D75CC477}" dt="2022-06-18T00:45:21.449" v="126"/>
          <pc:sldLayoutMkLst>
            <pc:docMk/>
            <pc:sldMasterMk cId="2132296128" sldId="2147483672"/>
            <pc:sldLayoutMk cId="4088522706" sldId="2147483688"/>
          </pc:sldLayoutMkLst>
          <pc:spChg chg="del">
            <ac:chgData name="Lê Hồng Bằng" userId="35528892-557d-40f9-ba9c-24c2e6106b80" providerId="ADAL" clId="{180221D5-3865-43B1-92CE-2910D75CC477}" dt="2022-06-18T00:45:21.449" v="126"/>
            <ac:spMkLst>
              <pc:docMk/>
              <pc:sldMasterMk cId="2132296128" sldId="2147483672"/>
              <pc:sldLayoutMk cId="4088522706" sldId="2147483688"/>
              <ac:spMk id="84"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4088522706" sldId="2147483688"/>
              <ac:spMk id="85"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4088522706" sldId="2147483688"/>
              <ac:spMk id="86"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4088522706" sldId="2147483688"/>
              <ac:spMk id="87"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4088522706" sldId="2147483688"/>
              <ac:spMk id="91"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4088522706" sldId="2147483688"/>
              <ac:spMk id="92" creationId="{00000000-0000-0000-0000-000000000000}"/>
            </ac:spMkLst>
          </pc:spChg>
          <pc:grpChg chg="del">
            <ac:chgData name="Lê Hồng Bằng" userId="35528892-557d-40f9-ba9c-24c2e6106b80" providerId="ADAL" clId="{180221D5-3865-43B1-92CE-2910D75CC477}" dt="2022-06-18T00:45:21.449" v="126"/>
            <ac:grpSpMkLst>
              <pc:docMk/>
              <pc:sldMasterMk cId="2132296128" sldId="2147483672"/>
              <pc:sldLayoutMk cId="4088522706" sldId="2147483688"/>
              <ac:grpSpMk id="88" creationId="{00000000-0000-0000-0000-000000000000}"/>
            </ac:grpSpMkLst>
          </pc:grpChg>
        </pc:sldLayoutChg>
        <pc:sldLayoutChg chg="delSp">
          <pc:chgData name="Lê Hồng Bằng" userId="35528892-557d-40f9-ba9c-24c2e6106b80" providerId="ADAL" clId="{180221D5-3865-43B1-92CE-2910D75CC477}" dt="2022-06-18T00:45:21.449" v="126"/>
          <pc:sldLayoutMkLst>
            <pc:docMk/>
            <pc:sldMasterMk cId="2132296128" sldId="2147483672"/>
            <pc:sldLayoutMk cId="4078081918" sldId="2147483689"/>
          </pc:sldLayoutMkLst>
          <pc:spChg chg="del">
            <ac:chgData name="Lê Hồng Bằng" userId="35528892-557d-40f9-ba9c-24c2e6106b80" providerId="ADAL" clId="{180221D5-3865-43B1-92CE-2910D75CC477}" dt="2022-06-18T00:45:21.449" v="126"/>
            <ac:spMkLst>
              <pc:docMk/>
              <pc:sldMasterMk cId="2132296128" sldId="2147483672"/>
              <pc:sldLayoutMk cId="4078081918" sldId="2147483689"/>
              <ac:spMk id="294"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4078081918" sldId="2147483689"/>
              <ac:spMk id="295"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4078081918" sldId="2147483689"/>
              <ac:spMk id="296"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4078081918" sldId="2147483689"/>
              <ac:spMk id="297"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4078081918" sldId="2147483689"/>
              <ac:spMk id="301"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4078081918" sldId="2147483689"/>
              <ac:spMk id="302" creationId="{00000000-0000-0000-0000-000000000000}"/>
            </ac:spMkLst>
          </pc:spChg>
          <pc:grpChg chg="del">
            <ac:chgData name="Lê Hồng Bằng" userId="35528892-557d-40f9-ba9c-24c2e6106b80" providerId="ADAL" clId="{180221D5-3865-43B1-92CE-2910D75CC477}" dt="2022-06-18T00:45:21.449" v="126"/>
            <ac:grpSpMkLst>
              <pc:docMk/>
              <pc:sldMasterMk cId="2132296128" sldId="2147483672"/>
              <pc:sldLayoutMk cId="4078081918" sldId="2147483689"/>
              <ac:grpSpMk id="298" creationId="{00000000-0000-0000-0000-000000000000}"/>
            </ac:grpSpMkLst>
          </pc:grpChg>
        </pc:sldLayoutChg>
        <pc:sldLayoutChg chg="delSp">
          <pc:chgData name="Lê Hồng Bằng" userId="35528892-557d-40f9-ba9c-24c2e6106b80" providerId="ADAL" clId="{180221D5-3865-43B1-92CE-2910D75CC477}" dt="2022-06-18T00:45:21.449" v="126"/>
          <pc:sldLayoutMkLst>
            <pc:docMk/>
            <pc:sldMasterMk cId="2132296128" sldId="2147483672"/>
            <pc:sldLayoutMk cId="707585749" sldId="2147483690"/>
          </pc:sldLayoutMkLst>
          <pc:spChg chg="del">
            <ac:chgData name="Lê Hồng Bằng" userId="35528892-557d-40f9-ba9c-24c2e6106b80" providerId="ADAL" clId="{180221D5-3865-43B1-92CE-2910D75CC477}" dt="2022-06-18T00:45:21.449" v="126"/>
            <ac:spMkLst>
              <pc:docMk/>
              <pc:sldMasterMk cId="2132296128" sldId="2147483672"/>
              <pc:sldLayoutMk cId="707585749" sldId="2147483690"/>
              <ac:spMk id="324"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707585749" sldId="2147483690"/>
              <ac:spMk id="325"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707585749" sldId="2147483690"/>
              <ac:spMk id="326"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707585749" sldId="2147483690"/>
              <ac:spMk id="327"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707585749" sldId="2147483690"/>
              <ac:spMk id="328"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707585749" sldId="2147483690"/>
              <ac:spMk id="329"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707585749" sldId="2147483690"/>
              <ac:spMk id="330"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707585749" sldId="2147483690"/>
              <ac:spMk id="331"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707585749" sldId="2147483690"/>
              <ac:spMk id="332" creationId="{00000000-0000-0000-0000-000000000000}"/>
            </ac:spMkLst>
          </pc:spChg>
        </pc:sldLayoutChg>
        <pc:sldLayoutChg chg="delSp">
          <pc:chgData name="Lê Hồng Bằng" userId="35528892-557d-40f9-ba9c-24c2e6106b80" providerId="ADAL" clId="{180221D5-3865-43B1-92CE-2910D75CC477}" dt="2022-06-18T00:45:21.449" v="126"/>
          <pc:sldLayoutMkLst>
            <pc:docMk/>
            <pc:sldMasterMk cId="2132296128" sldId="2147483672"/>
            <pc:sldLayoutMk cId="2881371718" sldId="2147483691"/>
          </pc:sldLayoutMkLst>
          <pc:spChg chg="del">
            <ac:chgData name="Lê Hồng Bằng" userId="35528892-557d-40f9-ba9c-24c2e6106b80" providerId="ADAL" clId="{180221D5-3865-43B1-92CE-2910D75CC477}" dt="2022-06-18T00:45:21.449" v="126"/>
            <ac:spMkLst>
              <pc:docMk/>
              <pc:sldMasterMk cId="2132296128" sldId="2147483672"/>
              <pc:sldLayoutMk cId="2881371718" sldId="2147483691"/>
              <ac:spMk id="39"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881371718" sldId="2147483691"/>
              <ac:spMk id="40"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881371718" sldId="2147483691"/>
              <ac:spMk id="45"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881371718" sldId="2147483691"/>
              <ac:spMk id="49" creationId="{00000000-0000-0000-0000-000000000000}"/>
            </ac:spMkLst>
          </pc:spChg>
          <pc:grpChg chg="del">
            <ac:chgData name="Lê Hồng Bằng" userId="35528892-557d-40f9-ba9c-24c2e6106b80" providerId="ADAL" clId="{180221D5-3865-43B1-92CE-2910D75CC477}" dt="2022-06-18T00:45:21.449" v="126"/>
            <ac:grpSpMkLst>
              <pc:docMk/>
              <pc:sldMasterMk cId="2132296128" sldId="2147483672"/>
              <pc:sldLayoutMk cId="2881371718" sldId="2147483691"/>
              <ac:grpSpMk id="41"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2881371718" sldId="2147483691"/>
              <ac:grpSpMk id="46"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2881371718" sldId="2147483691"/>
              <ac:grpSpMk id="50"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2881371718" sldId="2147483691"/>
              <ac:grpSpMk id="53" creationId="{00000000-0000-0000-0000-000000000000}"/>
            </ac:grpSpMkLst>
          </pc:grpChg>
        </pc:sldLayoutChg>
        <pc:sldLayoutChg chg="delSp">
          <pc:chgData name="Lê Hồng Bằng" userId="35528892-557d-40f9-ba9c-24c2e6106b80" providerId="ADAL" clId="{180221D5-3865-43B1-92CE-2910D75CC477}" dt="2022-06-18T00:45:21.449" v="126"/>
          <pc:sldLayoutMkLst>
            <pc:docMk/>
            <pc:sldMasterMk cId="2132296128" sldId="2147483672"/>
            <pc:sldLayoutMk cId="759978089" sldId="2147483692"/>
          </pc:sldLayoutMkLst>
          <pc:spChg chg="del">
            <ac:chgData name="Lê Hồng Bằng" userId="35528892-557d-40f9-ba9c-24c2e6106b80" providerId="ADAL" clId="{180221D5-3865-43B1-92CE-2910D75CC477}" dt="2022-06-18T00:45:21.449" v="126"/>
            <ac:spMkLst>
              <pc:docMk/>
              <pc:sldMasterMk cId="2132296128" sldId="2147483672"/>
              <pc:sldLayoutMk cId="759978089" sldId="2147483692"/>
              <ac:spMk id="119"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759978089" sldId="2147483692"/>
              <ac:spMk id="120"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759978089" sldId="2147483692"/>
              <ac:spMk id="121"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759978089" sldId="2147483692"/>
              <ac:spMk id="122"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759978089" sldId="2147483692"/>
              <ac:spMk id="123"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759978089" sldId="2147483692"/>
              <ac:spMk id="124"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759978089" sldId="2147483692"/>
              <ac:spMk id="129"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759978089" sldId="2147483692"/>
              <ac:spMk id="130"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759978089" sldId="2147483692"/>
              <ac:spMk id="131"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759978089" sldId="2147483692"/>
              <ac:spMk id="150"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759978089" sldId="2147483692"/>
              <ac:spMk id="157"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759978089" sldId="2147483692"/>
              <ac:spMk id="167"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759978089" sldId="2147483692"/>
              <ac:spMk id="168" creationId="{00000000-0000-0000-0000-000000000000}"/>
            </ac:spMkLst>
          </pc:spChg>
          <pc:grpChg chg="del">
            <ac:chgData name="Lê Hồng Bằng" userId="35528892-557d-40f9-ba9c-24c2e6106b80" providerId="ADAL" clId="{180221D5-3865-43B1-92CE-2910D75CC477}" dt="2022-06-18T00:45:21.449" v="126"/>
            <ac:grpSpMkLst>
              <pc:docMk/>
              <pc:sldMasterMk cId="2132296128" sldId="2147483672"/>
              <pc:sldLayoutMk cId="759978089" sldId="2147483692"/>
              <ac:grpSpMk id="125"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759978089" sldId="2147483692"/>
              <ac:grpSpMk id="132"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759978089" sldId="2147483692"/>
              <ac:grpSpMk id="135"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759978089" sldId="2147483692"/>
              <ac:grpSpMk id="138"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759978089" sldId="2147483692"/>
              <ac:grpSpMk id="141"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759978089" sldId="2147483692"/>
              <ac:grpSpMk id="146"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759978089" sldId="2147483692"/>
              <ac:grpSpMk id="151"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759978089" sldId="2147483692"/>
              <ac:grpSpMk id="154"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759978089" sldId="2147483692"/>
              <ac:grpSpMk id="158"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759978089" sldId="2147483692"/>
              <ac:grpSpMk id="161"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759978089" sldId="2147483692"/>
              <ac:grpSpMk id="164" creationId="{00000000-0000-0000-0000-000000000000}"/>
            </ac:grpSpMkLst>
          </pc:grpChg>
        </pc:sldLayoutChg>
        <pc:sldLayoutChg chg="delSp">
          <pc:chgData name="Lê Hồng Bằng" userId="35528892-557d-40f9-ba9c-24c2e6106b80" providerId="ADAL" clId="{180221D5-3865-43B1-92CE-2910D75CC477}" dt="2022-06-18T00:45:21.449" v="126"/>
          <pc:sldLayoutMkLst>
            <pc:docMk/>
            <pc:sldMasterMk cId="2132296128" sldId="2147483672"/>
            <pc:sldLayoutMk cId="2416451934" sldId="2147483694"/>
          </pc:sldLayoutMkLst>
          <pc:spChg chg="del">
            <ac:chgData name="Lê Hồng Bằng" userId="35528892-557d-40f9-ba9c-24c2e6106b80" providerId="ADAL" clId="{180221D5-3865-43B1-92CE-2910D75CC477}" dt="2022-06-18T00:45:21.449" v="126"/>
            <ac:spMkLst>
              <pc:docMk/>
              <pc:sldMasterMk cId="2132296128" sldId="2147483672"/>
              <pc:sldLayoutMk cId="2416451934" sldId="2147483694"/>
              <ac:spMk id="283"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416451934" sldId="2147483694"/>
              <ac:spMk id="284"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416451934" sldId="2147483694"/>
              <ac:spMk id="285"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416451934" sldId="2147483694"/>
              <ac:spMk id="286"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416451934" sldId="2147483694"/>
              <ac:spMk id="290"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2416451934" sldId="2147483694"/>
              <ac:spMk id="291" creationId="{00000000-0000-0000-0000-000000000000}"/>
            </ac:spMkLst>
          </pc:spChg>
          <pc:grpChg chg="del">
            <ac:chgData name="Lê Hồng Bằng" userId="35528892-557d-40f9-ba9c-24c2e6106b80" providerId="ADAL" clId="{180221D5-3865-43B1-92CE-2910D75CC477}" dt="2022-06-18T00:45:21.449" v="126"/>
            <ac:grpSpMkLst>
              <pc:docMk/>
              <pc:sldMasterMk cId="2132296128" sldId="2147483672"/>
              <pc:sldLayoutMk cId="2416451934" sldId="2147483694"/>
              <ac:grpSpMk id="287" creationId="{00000000-0000-0000-0000-000000000000}"/>
            </ac:grpSpMkLst>
          </pc:grpChg>
        </pc:sldLayoutChg>
        <pc:sldLayoutChg chg="delSp">
          <pc:chgData name="Lê Hồng Bằng" userId="35528892-557d-40f9-ba9c-24c2e6106b80" providerId="ADAL" clId="{180221D5-3865-43B1-92CE-2910D75CC477}" dt="2022-06-18T00:45:21.449" v="126"/>
          <pc:sldLayoutMkLst>
            <pc:docMk/>
            <pc:sldMasterMk cId="2132296128" sldId="2147483672"/>
            <pc:sldLayoutMk cId="1568212972" sldId="2147483695"/>
          </pc:sldLayoutMkLst>
          <pc:spChg chg="del">
            <ac:chgData name="Lê Hồng Bằng" userId="35528892-557d-40f9-ba9c-24c2e6106b80" providerId="ADAL" clId="{180221D5-3865-43B1-92CE-2910D75CC477}" dt="2022-06-18T00:45:21.449" v="126"/>
            <ac:spMkLst>
              <pc:docMk/>
              <pc:sldMasterMk cId="2132296128" sldId="2147483672"/>
              <pc:sldLayoutMk cId="1568212972" sldId="2147483695"/>
              <ac:spMk id="178"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568212972" sldId="2147483695"/>
              <ac:spMk id="179"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568212972" sldId="2147483695"/>
              <ac:spMk id="180"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568212972" sldId="2147483695"/>
              <ac:spMk id="181"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568212972" sldId="2147483695"/>
              <ac:spMk id="182"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568212972" sldId="2147483695"/>
              <ac:spMk id="187"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568212972" sldId="2147483695"/>
              <ac:spMk id="199"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568212972" sldId="2147483695"/>
              <ac:spMk id="200"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568212972" sldId="2147483695"/>
              <ac:spMk id="204"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568212972" sldId="2147483695"/>
              <ac:spMk id="209" creationId="{00000000-0000-0000-0000-000000000000}"/>
            </ac:spMkLst>
          </pc:spChg>
          <pc:grpChg chg="del">
            <ac:chgData name="Lê Hồng Bằng" userId="35528892-557d-40f9-ba9c-24c2e6106b80" providerId="ADAL" clId="{180221D5-3865-43B1-92CE-2910D75CC477}" dt="2022-06-18T00:45:21.449" v="126"/>
            <ac:grpSpMkLst>
              <pc:docMk/>
              <pc:sldMasterMk cId="2132296128" sldId="2147483672"/>
              <pc:sldLayoutMk cId="1568212972" sldId="2147483695"/>
              <ac:grpSpMk id="183"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1568212972" sldId="2147483695"/>
              <ac:grpSpMk id="188"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1568212972" sldId="2147483695"/>
              <ac:grpSpMk id="191"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1568212972" sldId="2147483695"/>
              <ac:grpSpMk id="194"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1568212972" sldId="2147483695"/>
              <ac:grpSpMk id="201"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1568212972" sldId="2147483695"/>
              <ac:grpSpMk id="205"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1568212972" sldId="2147483695"/>
              <ac:grpSpMk id="210"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1568212972" sldId="2147483695"/>
              <ac:grpSpMk id="213" creationId="{00000000-0000-0000-0000-000000000000}"/>
            </ac:grpSpMkLst>
          </pc:grpChg>
        </pc:sldLayoutChg>
        <pc:sldLayoutChg chg="delSp">
          <pc:chgData name="Lê Hồng Bằng" userId="35528892-557d-40f9-ba9c-24c2e6106b80" providerId="ADAL" clId="{180221D5-3865-43B1-92CE-2910D75CC477}" dt="2022-06-18T00:45:21.449" v="126"/>
          <pc:sldLayoutMkLst>
            <pc:docMk/>
            <pc:sldMasterMk cId="2132296128" sldId="2147483672"/>
            <pc:sldLayoutMk cId="1306730117" sldId="2147483696"/>
          </pc:sldLayoutMkLst>
          <pc:spChg chg="del">
            <ac:chgData name="Lê Hồng Bằng" userId="35528892-557d-40f9-ba9c-24c2e6106b80" providerId="ADAL" clId="{180221D5-3865-43B1-92CE-2910D75CC477}" dt="2022-06-18T00:45:21.449" v="126"/>
            <ac:spMkLst>
              <pc:docMk/>
              <pc:sldMasterMk cId="2132296128" sldId="2147483672"/>
              <pc:sldLayoutMk cId="1306730117" sldId="2147483696"/>
              <ac:spMk id="363"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306730117" sldId="2147483696"/>
              <ac:spMk id="364"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306730117" sldId="2147483696"/>
              <ac:spMk id="365"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306730117" sldId="2147483696"/>
              <ac:spMk id="366"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306730117" sldId="2147483696"/>
              <ac:spMk id="367"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306730117" sldId="2147483696"/>
              <ac:spMk id="368"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306730117" sldId="2147483696"/>
              <ac:spMk id="369"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306730117" sldId="2147483696"/>
              <ac:spMk id="370"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306730117" sldId="2147483696"/>
              <ac:spMk id="371"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306730117" sldId="2147483696"/>
              <ac:spMk id="372" creationId="{00000000-0000-0000-0000-000000000000}"/>
            </ac:spMkLst>
          </pc:spChg>
        </pc:sldLayoutChg>
        <pc:sldLayoutChg chg="delSp">
          <pc:chgData name="Lê Hồng Bằng" userId="35528892-557d-40f9-ba9c-24c2e6106b80" providerId="ADAL" clId="{180221D5-3865-43B1-92CE-2910D75CC477}" dt="2022-06-18T00:45:21.449" v="126"/>
          <pc:sldLayoutMkLst>
            <pc:docMk/>
            <pc:sldMasterMk cId="2132296128" sldId="2147483672"/>
            <pc:sldLayoutMk cId="3186088958" sldId="2147483697"/>
          </pc:sldLayoutMkLst>
          <pc:grpChg chg="del">
            <ac:chgData name="Lê Hồng Bằng" userId="35528892-557d-40f9-ba9c-24c2e6106b80" providerId="ADAL" clId="{180221D5-3865-43B1-92CE-2910D75CC477}" dt="2022-06-18T00:45:21.449" v="126"/>
            <ac:grpSpMkLst>
              <pc:docMk/>
              <pc:sldMasterMk cId="2132296128" sldId="2147483672"/>
              <pc:sldLayoutMk cId="3186088958" sldId="2147483697"/>
              <ac:grpSpMk id="220" creationId="{00000000-0000-0000-0000-000000000000}"/>
            </ac:grpSpMkLst>
          </pc:grpChg>
        </pc:sldLayoutChg>
        <pc:sldLayoutChg chg="delSp">
          <pc:chgData name="Lê Hồng Bằng" userId="35528892-557d-40f9-ba9c-24c2e6106b80" providerId="ADAL" clId="{180221D5-3865-43B1-92CE-2910D75CC477}" dt="2022-06-18T00:45:21.449" v="126"/>
          <pc:sldLayoutMkLst>
            <pc:docMk/>
            <pc:sldMasterMk cId="2132296128" sldId="2147483672"/>
            <pc:sldLayoutMk cId="3165641804" sldId="2147483698"/>
          </pc:sldLayoutMkLst>
          <pc:spChg chg="del">
            <ac:chgData name="Lê Hồng Bằng" userId="35528892-557d-40f9-ba9c-24c2e6106b80" providerId="ADAL" clId="{180221D5-3865-43B1-92CE-2910D75CC477}" dt="2022-06-18T00:45:21.449" v="126"/>
            <ac:spMkLst>
              <pc:docMk/>
              <pc:sldMasterMk cId="2132296128" sldId="2147483672"/>
              <pc:sldLayoutMk cId="3165641804" sldId="2147483698"/>
              <ac:spMk id="108"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3165641804" sldId="2147483698"/>
              <ac:spMk id="109"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3165641804" sldId="2147483698"/>
              <ac:spMk id="110"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3165641804" sldId="2147483698"/>
              <ac:spMk id="111"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3165641804" sldId="2147483698"/>
              <ac:spMk id="115"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3165641804" sldId="2147483698"/>
              <ac:spMk id="116" creationId="{00000000-0000-0000-0000-000000000000}"/>
            </ac:spMkLst>
          </pc:spChg>
          <pc:grpChg chg="del">
            <ac:chgData name="Lê Hồng Bằng" userId="35528892-557d-40f9-ba9c-24c2e6106b80" providerId="ADAL" clId="{180221D5-3865-43B1-92CE-2910D75CC477}" dt="2022-06-18T00:45:21.449" v="126"/>
            <ac:grpSpMkLst>
              <pc:docMk/>
              <pc:sldMasterMk cId="2132296128" sldId="2147483672"/>
              <pc:sldLayoutMk cId="3165641804" sldId="2147483698"/>
              <ac:grpSpMk id="112" creationId="{00000000-0000-0000-0000-000000000000}"/>
            </ac:grpSpMkLst>
          </pc:grpChg>
        </pc:sldLayoutChg>
        <pc:sldLayoutChg chg="delSp">
          <pc:chgData name="Lê Hồng Bằng" userId="35528892-557d-40f9-ba9c-24c2e6106b80" providerId="ADAL" clId="{180221D5-3865-43B1-92CE-2910D75CC477}" dt="2022-06-18T00:45:21.449" v="126"/>
          <pc:sldLayoutMkLst>
            <pc:docMk/>
            <pc:sldMasterMk cId="2132296128" sldId="2147483672"/>
            <pc:sldLayoutMk cId="1740522213" sldId="2147483699"/>
          </pc:sldLayoutMkLst>
          <pc:spChg chg="del">
            <ac:chgData name="Lê Hồng Bằng" userId="35528892-557d-40f9-ba9c-24c2e6106b80" providerId="ADAL" clId="{180221D5-3865-43B1-92CE-2910D75CC477}" dt="2022-06-18T00:45:21.449" v="126"/>
            <ac:spMkLst>
              <pc:docMk/>
              <pc:sldMasterMk cId="2132296128" sldId="2147483672"/>
              <pc:sldLayoutMk cId="1740522213" sldId="2147483699"/>
              <ac:spMk id="376"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740522213" sldId="2147483699"/>
              <ac:spMk id="377"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740522213" sldId="2147483699"/>
              <ac:spMk id="378"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740522213" sldId="2147483699"/>
              <ac:spMk id="379"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740522213" sldId="2147483699"/>
              <ac:spMk id="380"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740522213" sldId="2147483699"/>
              <ac:spMk id="381"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740522213" sldId="2147483699"/>
              <ac:spMk id="382"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740522213" sldId="2147483699"/>
              <ac:spMk id="383"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740522213" sldId="2147483699"/>
              <ac:spMk id="384"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740522213" sldId="2147483699"/>
              <ac:spMk id="397"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740522213" sldId="2147483699"/>
              <ac:spMk id="398" creationId="{00000000-0000-0000-0000-000000000000}"/>
            </ac:spMkLst>
          </pc:spChg>
          <pc:spChg chg="del">
            <ac:chgData name="Lê Hồng Bằng" userId="35528892-557d-40f9-ba9c-24c2e6106b80" providerId="ADAL" clId="{180221D5-3865-43B1-92CE-2910D75CC477}" dt="2022-06-18T00:45:21.449" v="126"/>
            <ac:spMkLst>
              <pc:docMk/>
              <pc:sldMasterMk cId="2132296128" sldId="2147483672"/>
              <pc:sldLayoutMk cId="1740522213" sldId="2147483699"/>
              <ac:spMk id="405" creationId="{00000000-0000-0000-0000-000000000000}"/>
            </ac:spMkLst>
          </pc:spChg>
          <pc:grpChg chg="del">
            <ac:chgData name="Lê Hồng Bằng" userId="35528892-557d-40f9-ba9c-24c2e6106b80" providerId="ADAL" clId="{180221D5-3865-43B1-92CE-2910D75CC477}" dt="2022-06-18T00:45:21.449" v="126"/>
            <ac:grpSpMkLst>
              <pc:docMk/>
              <pc:sldMasterMk cId="2132296128" sldId="2147483672"/>
              <pc:sldLayoutMk cId="1740522213" sldId="2147483699"/>
              <ac:grpSpMk id="385"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1740522213" sldId="2147483699"/>
              <ac:grpSpMk id="388"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1740522213" sldId="2147483699"/>
              <ac:grpSpMk id="393"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1740522213" sldId="2147483699"/>
              <ac:grpSpMk id="399"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1740522213" sldId="2147483699"/>
              <ac:grpSpMk id="402" creationId="{00000000-0000-0000-0000-000000000000}"/>
            </ac:grpSpMkLst>
          </pc:grpChg>
          <pc:grpChg chg="del">
            <ac:chgData name="Lê Hồng Bằng" userId="35528892-557d-40f9-ba9c-24c2e6106b80" providerId="ADAL" clId="{180221D5-3865-43B1-92CE-2910D75CC477}" dt="2022-06-18T00:45:21.449" v="126"/>
            <ac:grpSpMkLst>
              <pc:docMk/>
              <pc:sldMasterMk cId="2132296128" sldId="2147483672"/>
              <pc:sldLayoutMk cId="1740522213" sldId="2147483699"/>
              <ac:grpSpMk id="406" creationId="{00000000-0000-0000-0000-000000000000}"/>
            </ac:grpSpMkLst>
          </pc:grpChg>
        </pc:sldLayoutChg>
      </pc:sldMasterChg>
    </pc:docChg>
  </pc:docChgLst>
</pc:chgInfo>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ocs.nginx.com/nginx/admin-guide/dynamic-modules/geoip2/" TargetMode="External"/><Relationship Id="rId7" Type="http://schemas.openxmlformats.org/officeDocument/2006/relationships/hyperlink" Target="http://maxmind.github.io/libmaxminddb/index.html" TargetMode="External"/><Relationship Id="rId2" Type="http://schemas.openxmlformats.org/officeDocument/2006/relationships/slide" Target="../slides/slide7.xml"/><Relationship Id="rId1" Type="http://schemas.openxmlformats.org/officeDocument/2006/relationships/notesMaster" Target="../notesMasters/notesMaster1.xml"/><Relationship Id="rId6" Type="http://schemas.openxmlformats.org/officeDocument/2006/relationships/hyperlink" Target="http://maxmind.github.io/libmaxminddb/mmdblookup.html" TargetMode="External"/><Relationship Id="rId5" Type="http://schemas.openxmlformats.org/officeDocument/2006/relationships/hyperlink" Target="https://dev.maxmind.com/geoip/geoip2/geolite2/" TargetMode="External"/><Relationship Id="rId4" Type="http://schemas.openxmlformats.org/officeDocument/2006/relationships/hyperlink" Target="https://www.maxmind.com/en/geoip2-databases"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6c4305b01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6c4305b01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342900" marR="0" lvl="0" indent="-342900">
              <a:lnSpc>
                <a:spcPct val="107000"/>
              </a:lnSpc>
              <a:spcBef>
                <a:spcPts val="0"/>
              </a:spcBef>
              <a:spcAft>
                <a:spcPts val="0"/>
              </a:spcAft>
              <a:buFont typeface="Times New Roman" panose="02020603050405020304" pitchFamily="18" charset="0"/>
              <a:buChar char="-"/>
            </a:pPr>
            <a:r>
              <a:rPr lang="vi-VN" sz="1800">
                <a:effectLst/>
                <a:latin typeface="Times New Roman" panose="02020603050405020304" pitchFamily="18" charset="0"/>
                <a:ea typeface="Calibri" panose="020F0502020204030204" pitchFamily="34" charset="0"/>
                <a:cs typeface="Arial" panose="020B0604020202020204" pitchFamily="34" charset="0"/>
              </a:rPr>
              <a:t>Cân bằng tải theo địa lý: phân phối lại lưu lượng ứng dụng trên các data centers ở các vị trí khác nhau để có hiệu quả và bảo mật tối đa</a:t>
            </a:r>
          </a:p>
          <a:p>
            <a:pPr marL="342900" marR="0" lvl="0" indent="-342900">
              <a:lnSpc>
                <a:spcPct val="107000"/>
              </a:lnSpc>
              <a:spcBef>
                <a:spcPts val="0"/>
              </a:spcBef>
              <a:spcAft>
                <a:spcPts val="0"/>
              </a:spcAft>
              <a:buFont typeface="Times New Roman" panose="02020603050405020304" pitchFamily="18" charset="0"/>
              <a:buChar char="-"/>
            </a:pPr>
            <a:r>
              <a:rPr lang="vi-VN" sz="1800">
                <a:effectLst/>
                <a:latin typeface="Times New Roman" panose="02020603050405020304" pitchFamily="18" charset="0"/>
                <a:ea typeface="Calibri" panose="020F0502020204030204" pitchFamily="34" charset="0"/>
                <a:cs typeface="Arial" panose="020B0604020202020204" pitchFamily="34" charset="0"/>
              </a:rPr>
              <a:t>GeoSLB đặc biệt hữu ích, giúp các công ty khôi phục thông tin và tránh ngừng hoạt động. Nó có thể phát hiện lỗi máy chủ và tự động chuyển hương syêu cầu đến các vị trí địa lí khác</a:t>
            </a:r>
            <a:endParaRPr lang="vi-VN" sz="180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Times New Roman" panose="02020603050405020304" pitchFamily="18" charset="0"/>
              <a:buChar char="-"/>
            </a:pPr>
            <a:r>
              <a:rPr lang="vi-VN" sz="1800">
                <a:effectLst/>
                <a:latin typeface="Times New Roman" panose="02020603050405020304" pitchFamily="18" charset="0"/>
                <a:ea typeface="Calibri" panose="020F0502020204030204" pitchFamily="34" charset="0"/>
                <a:cs typeface="Arial" panose="020B0604020202020204" pitchFamily="34" charset="0"/>
              </a:rPr>
              <a:t>Thuật toán để cân bằng tải địa lý định tuyến lại lưu lượng dựa trên dữ liệu và các tham số khác như vị trí, tính khả dụng và hiệu suất. Khi trình duyệt giải quyết tên máy chủ thành địa chỉ IP trong cân bằng tải DNS, lưu lượng sẽ đc gửi đến máy chủ web có thể xử lý thông tin với độ trễ nhỏ</a:t>
            </a:r>
            <a:endParaRPr lang="vi-VN" sz="1800">
              <a:effectLst/>
              <a:latin typeface="Calibri" panose="020F0502020204030204" pitchFamily="34" charset="0"/>
              <a:ea typeface="Calibri" panose="020F0502020204030204" pitchFamily="34" charset="0"/>
              <a:cs typeface="Arial" panose="020B0604020202020204" pitchFamily="34"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4728352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Window server 2016 -&gt;</a:t>
            </a:r>
          </a:p>
          <a:p>
            <a:endParaRPr lang="vi-VN"/>
          </a:p>
        </p:txBody>
      </p:sp>
    </p:spTree>
    <p:extLst>
      <p:ext uri="{BB962C8B-B14F-4D97-AF65-F5344CB8AC3E}">
        <p14:creationId xmlns:p14="http://schemas.microsoft.com/office/powerpoint/2010/main" val="12451780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Client subnet: </a:t>
            </a:r>
            <a:r>
              <a:rPr lang="en-US" err="1"/>
              <a:t>đại</a:t>
            </a:r>
            <a:r>
              <a:rPr lang="en-US"/>
              <a:t> </a:t>
            </a:r>
            <a:r>
              <a:rPr lang="en-US" err="1"/>
              <a:t>diện</a:t>
            </a:r>
            <a:r>
              <a:rPr lang="en-US"/>
              <a:t> </a:t>
            </a:r>
            <a:r>
              <a:rPr lang="en-US" err="1"/>
              <a:t>cho</a:t>
            </a:r>
            <a:r>
              <a:rPr lang="en-US"/>
              <a:t> </a:t>
            </a:r>
            <a:r>
              <a:rPr lang="en-US" err="1"/>
              <a:t>từng</a:t>
            </a:r>
            <a:r>
              <a:rPr lang="en-US"/>
              <a:t> </a:t>
            </a:r>
            <a:r>
              <a:rPr lang="en-US" err="1"/>
              <a:t>vùng</a:t>
            </a:r>
            <a:endParaRPr lang="en-US"/>
          </a:p>
          <a:p>
            <a:r>
              <a:rPr lang="en-US"/>
              <a:t>Recursion scope: </a:t>
            </a:r>
            <a:r>
              <a:rPr lang="en-US" err="1"/>
              <a:t>phạm</a:t>
            </a:r>
            <a:r>
              <a:rPr lang="en-US"/>
              <a:t> vi </a:t>
            </a:r>
            <a:r>
              <a:rPr lang="en-US" err="1"/>
              <a:t>đệ</a:t>
            </a:r>
            <a:r>
              <a:rPr lang="en-US"/>
              <a:t> </a:t>
            </a:r>
            <a:r>
              <a:rPr lang="en-US" err="1"/>
              <a:t>quy</a:t>
            </a:r>
            <a:r>
              <a:rPr lang="en-US"/>
              <a:t> </a:t>
            </a:r>
            <a:r>
              <a:rPr lang="en-US" err="1"/>
              <a:t>chứa</a:t>
            </a:r>
            <a:r>
              <a:rPr lang="en-US"/>
              <a:t> </a:t>
            </a:r>
            <a:r>
              <a:rPr lang="en-US" err="1"/>
              <a:t>danh</a:t>
            </a:r>
            <a:r>
              <a:rPr lang="en-US"/>
              <a:t> </a:t>
            </a:r>
            <a:r>
              <a:rPr lang="en-US" err="1"/>
              <a:t>sách</a:t>
            </a:r>
            <a:r>
              <a:rPr lang="en-US"/>
              <a:t> </a:t>
            </a:r>
            <a:r>
              <a:rPr lang="en-US" err="1"/>
              <a:t>các</a:t>
            </a:r>
            <a:r>
              <a:rPr lang="en-US"/>
              <a:t> </a:t>
            </a:r>
            <a:r>
              <a:rPr lang="en-US" err="1"/>
              <a:t>trình</a:t>
            </a:r>
            <a:r>
              <a:rPr lang="en-US"/>
              <a:t> </a:t>
            </a:r>
            <a:r>
              <a:rPr lang="en-US" err="1"/>
              <a:t>chuyển</a:t>
            </a:r>
            <a:r>
              <a:rPr lang="en-US"/>
              <a:t> </a:t>
            </a:r>
            <a:r>
              <a:rPr lang="en-US" err="1"/>
              <a:t>tiếp</a:t>
            </a:r>
            <a:r>
              <a:rPr lang="en-US"/>
              <a:t> </a:t>
            </a:r>
            <a:r>
              <a:rPr lang="en-US" err="1"/>
              <a:t>và</a:t>
            </a:r>
            <a:r>
              <a:rPr lang="en-US"/>
              <a:t> </a:t>
            </a:r>
            <a:r>
              <a:rPr lang="en-US" err="1"/>
              <a:t>xem</a:t>
            </a:r>
            <a:r>
              <a:rPr lang="en-US"/>
              <a:t> </a:t>
            </a:r>
            <a:r>
              <a:rPr lang="en-US" err="1"/>
              <a:t>đệ</a:t>
            </a:r>
            <a:r>
              <a:rPr lang="en-US"/>
              <a:t> </a:t>
            </a:r>
            <a:r>
              <a:rPr lang="en-US" err="1"/>
              <a:t>quy</a:t>
            </a:r>
            <a:r>
              <a:rPr lang="en-US"/>
              <a:t> </a:t>
            </a:r>
            <a:r>
              <a:rPr lang="en-US" err="1"/>
              <a:t>có</a:t>
            </a:r>
            <a:r>
              <a:rPr lang="en-US"/>
              <a:t> </a:t>
            </a:r>
            <a:r>
              <a:rPr lang="en-US" err="1"/>
              <a:t>được</a:t>
            </a:r>
            <a:r>
              <a:rPr lang="en-US"/>
              <a:t> </a:t>
            </a:r>
            <a:r>
              <a:rPr lang="en-US" err="1"/>
              <a:t>kích</a:t>
            </a:r>
            <a:r>
              <a:rPr lang="en-US"/>
              <a:t> </a:t>
            </a:r>
            <a:r>
              <a:rPr lang="en-US" err="1"/>
              <a:t>hoạt</a:t>
            </a:r>
            <a:r>
              <a:rPr lang="en-US"/>
              <a:t> hay </a:t>
            </a:r>
            <a:r>
              <a:rPr lang="en-US" err="1"/>
              <a:t>không</a:t>
            </a:r>
            <a:r>
              <a:rPr lang="en-US"/>
              <a:t>. </a:t>
            </a:r>
            <a:r>
              <a:rPr lang="en-US" err="1"/>
              <a:t>Kiểm</a:t>
            </a:r>
            <a:r>
              <a:rPr lang="en-US"/>
              <a:t> </a:t>
            </a:r>
            <a:r>
              <a:rPr lang="en-US" err="1"/>
              <a:t>soát</a:t>
            </a:r>
            <a:r>
              <a:rPr lang="en-US"/>
              <a:t> </a:t>
            </a:r>
            <a:r>
              <a:rPr lang="en-US" err="1"/>
              <a:t>cách</a:t>
            </a:r>
            <a:r>
              <a:rPr lang="en-US"/>
              <a:t> </a:t>
            </a:r>
            <a:r>
              <a:rPr lang="en-US" err="1"/>
              <a:t>giải</a:t>
            </a:r>
            <a:r>
              <a:rPr lang="en-US"/>
              <a:t> </a:t>
            </a:r>
            <a:r>
              <a:rPr lang="en-US" err="1"/>
              <a:t>quyết</a:t>
            </a:r>
            <a:r>
              <a:rPr lang="en-US"/>
              <a:t> </a:t>
            </a:r>
            <a:r>
              <a:rPr lang="en-US" err="1"/>
              <a:t>truy</a:t>
            </a:r>
            <a:r>
              <a:rPr lang="en-US"/>
              <a:t> </a:t>
            </a:r>
            <a:r>
              <a:rPr lang="en-US" err="1"/>
              <a:t>vấn</a:t>
            </a:r>
            <a:r>
              <a:rPr lang="en-US"/>
              <a:t> </a:t>
            </a:r>
            <a:r>
              <a:rPr lang="en-US" err="1"/>
              <a:t>đó</a:t>
            </a:r>
            <a:endParaRPr lang="en-US"/>
          </a:p>
          <a:p>
            <a:r>
              <a:rPr lang="en-US"/>
              <a:t>Zone scope: </a:t>
            </a:r>
            <a:r>
              <a:rPr lang="en-US" err="1"/>
              <a:t>chứa</a:t>
            </a:r>
            <a:r>
              <a:rPr lang="en-US"/>
              <a:t> </a:t>
            </a:r>
            <a:r>
              <a:rPr lang="en-US" err="1"/>
              <a:t>các</a:t>
            </a:r>
            <a:r>
              <a:rPr lang="en-US"/>
              <a:t> </a:t>
            </a:r>
            <a:r>
              <a:rPr lang="en-US" err="1"/>
              <a:t>bản</a:t>
            </a:r>
            <a:r>
              <a:rPr lang="en-US"/>
              <a:t> </a:t>
            </a:r>
            <a:r>
              <a:rPr lang="en-US" err="1"/>
              <a:t>ghi</a:t>
            </a:r>
            <a:r>
              <a:rPr lang="en-US"/>
              <a:t> DNS, 1 </a:t>
            </a:r>
            <a:r>
              <a:rPr lang="en-US" err="1"/>
              <a:t>bản</a:t>
            </a:r>
            <a:r>
              <a:rPr lang="en-US"/>
              <a:t> </a:t>
            </a:r>
            <a:r>
              <a:rPr lang="en-US" err="1"/>
              <a:t>ghi</a:t>
            </a:r>
            <a:r>
              <a:rPr lang="en-US"/>
              <a:t> </a:t>
            </a:r>
            <a:r>
              <a:rPr lang="en-US" err="1"/>
              <a:t>có</a:t>
            </a:r>
            <a:r>
              <a:rPr lang="en-US"/>
              <a:t> </a:t>
            </a:r>
            <a:r>
              <a:rPr lang="en-US" err="1"/>
              <a:t>thể</a:t>
            </a:r>
            <a:r>
              <a:rPr lang="en-US"/>
              <a:t> </a:t>
            </a:r>
            <a:r>
              <a:rPr lang="en-US" err="1"/>
              <a:t>biểu</a:t>
            </a:r>
            <a:r>
              <a:rPr lang="en-US"/>
              <a:t> </a:t>
            </a:r>
            <a:r>
              <a:rPr lang="en-US" err="1"/>
              <a:t>diễn</a:t>
            </a:r>
            <a:r>
              <a:rPr lang="en-US"/>
              <a:t> </a:t>
            </a:r>
            <a:r>
              <a:rPr lang="en-US" err="1"/>
              <a:t>của</a:t>
            </a:r>
            <a:r>
              <a:rPr lang="en-US"/>
              <a:t> </a:t>
            </a:r>
            <a:r>
              <a:rPr lang="en-US" err="1"/>
              <a:t>nhìu</a:t>
            </a:r>
            <a:r>
              <a:rPr lang="en-US"/>
              <a:t> </a:t>
            </a:r>
            <a:r>
              <a:rPr lang="en-US" err="1"/>
              <a:t>vùng</a:t>
            </a:r>
            <a:r>
              <a:rPr lang="en-US"/>
              <a:t> </a:t>
            </a:r>
            <a:r>
              <a:rPr lang="en-US" err="1"/>
              <a:t>với</a:t>
            </a:r>
            <a:r>
              <a:rPr lang="en-US"/>
              <a:t> </a:t>
            </a:r>
            <a:r>
              <a:rPr lang="en-US" err="1"/>
              <a:t>địa</a:t>
            </a:r>
            <a:r>
              <a:rPr lang="en-US"/>
              <a:t> </a:t>
            </a:r>
            <a:r>
              <a:rPr lang="en-US" err="1"/>
              <a:t>chỉ</a:t>
            </a:r>
            <a:r>
              <a:rPr lang="en-US"/>
              <a:t> IP </a:t>
            </a:r>
            <a:r>
              <a:rPr lang="en-US" err="1"/>
              <a:t>khác</a:t>
            </a:r>
            <a:r>
              <a:rPr lang="en-US"/>
              <a:t> </a:t>
            </a:r>
            <a:r>
              <a:rPr lang="en-US" err="1"/>
              <a:t>nhau</a:t>
            </a:r>
            <a:endParaRPr lang="en-US"/>
          </a:p>
          <a:p>
            <a:r>
              <a:rPr lang="en-US" err="1"/>
              <a:t>Có</a:t>
            </a:r>
            <a:r>
              <a:rPr lang="en-US"/>
              <a:t> </a:t>
            </a:r>
            <a:r>
              <a:rPr lang="en-US" err="1"/>
              <a:t>thể</a:t>
            </a:r>
            <a:r>
              <a:rPr lang="en-US"/>
              <a:t> </a:t>
            </a:r>
            <a:r>
              <a:rPr lang="en-US" err="1"/>
              <a:t>taọ</a:t>
            </a:r>
            <a:r>
              <a:rPr lang="en-US"/>
              <a:t> </a:t>
            </a:r>
            <a:r>
              <a:rPr lang="en-US" err="1"/>
              <a:t>nhiều</a:t>
            </a:r>
            <a:r>
              <a:rPr lang="en-US"/>
              <a:t> </a:t>
            </a:r>
            <a:r>
              <a:rPr lang="en-US" err="1"/>
              <a:t>chính</a:t>
            </a:r>
            <a:r>
              <a:rPr lang="en-US"/>
              <a:t> </a:t>
            </a:r>
            <a:r>
              <a:rPr lang="en-US" err="1"/>
              <a:t>sách</a:t>
            </a:r>
            <a:r>
              <a:rPr lang="en-US"/>
              <a:t> </a:t>
            </a:r>
            <a:r>
              <a:rPr lang="en-US" err="1"/>
              <a:t>cùng</a:t>
            </a:r>
            <a:r>
              <a:rPr lang="en-US"/>
              <a:t> </a:t>
            </a:r>
            <a:r>
              <a:rPr lang="en-US" err="1"/>
              <a:t>cấp</a:t>
            </a:r>
            <a:r>
              <a:rPr lang="en-US"/>
              <a:t>, </a:t>
            </a:r>
            <a:r>
              <a:rPr lang="en-US" err="1"/>
              <a:t>miễn</a:t>
            </a:r>
            <a:r>
              <a:rPr lang="en-US"/>
              <a:t> </a:t>
            </a:r>
            <a:r>
              <a:rPr lang="en-US" err="1"/>
              <a:t>là</a:t>
            </a:r>
            <a:r>
              <a:rPr lang="en-US"/>
              <a:t> </a:t>
            </a:r>
            <a:r>
              <a:rPr lang="en-US" err="1"/>
              <a:t>khác</a:t>
            </a:r>
            <a:r>
              <a:rPr lang="en-US"/>
              <a:t> </a:t>
            </a:r>
            <a:r>
              <a:rPr lang="en-US" err="1"/>
              <a:t>thứ</a:t>
            </a:r>
            <a:r>
              <a:rPr lang="en-US"/>
              <a:t> </a:t>
            </a:r>
            <a:r>
              <a:rPr lang="en-US" err="1"/>
              <a:t>tự</a:t>
            </a:r>
            <a:r>
              <a:rPr lang="en-US"/>
              <a:t>, , </a:t>
            </a:r>
            <a:r>
              <a:rPr lang="en-US" err="1"/>
              <a:t>xử</a:t>
            </a:r>
            <a:r>
              <a:rPr lang="en-US"/>
              <a:t> </a:t>
            </a:r>
            <a:r>
              <a:rPr lang="en-US" err="1"/>
              <a:t>lý</a:t>
            </a:r>
            <a:r>
              <a:rPr lang="en-US"/>
              <a:t> </a:t>
            </a:r>
            <a:r>
              <a:rPr lang="en-US" err="1"/>
              <a:t>theo</a:t>
            </a:r>
            <a:r>
              <a:rPr lang="en-US"/>
              <a:t> </a:t>
            </a:r>
            <a:r>
              <a:rPr lang="en-US" err="1"/>
              <a:t>mô</a:t>
            </a:r>
            <a:r>
              <a:rPr lang="en-US"/>
              <a:t> </a:t>
            </a:r>
            <a:r>
              <a:rPr lang="en-US" err="1"/>
              <a:t>hình</a:t>
            </a:r>
            <a:r>
              <a:rPr lang="en-US"/>
              <a:t> </a:t>
            </a:r>
            <a:r>
              <a:rPr lang="en-US" err="1"/>
              <a:t>sau</a:t>
            </a:r>
            <a:r>
              <a:rPr lang="en-US"/>
              <a:t> </a:t>
            </a:r>
          </a:p>
          <a:p>
            <a:pPr lvl="1"/>
            <a:r>
              <a:rPr lang="en-US"/>
              <a:t>Khi </a:t>
            </a:r>
            <a:r>
              <a:rPr lang="en-US" err="1"/>
              <a:t>một</a:t>
            </a:r>
            <a:r>
              <a:rPr lang="en-US"/>
              <a:t> </a:t>
            </a:r>
            <a:r>
              <a:rPr lang="en-US" err="1"/>
              <a:t>truy</a:t>
            </a:r>
            <a:r>
              <a:rPr lang="en-US"/>
              <a:t> </a:t>
            </a:r>
            <a:r>
              <a:rPr lang="en-US" err="1"/>
              <a:t>vấn</a:t>
            </a:r>
            <a:r>
              <a:rPr lang="en-US"/>
              <a:t> </a:t>
            </a:r>
            <a:r>
              <a:rPr lang="en-US" err="1"/>
              <a:t>tới</a:t>
            </a:r>
            <a:r>
              <a:rPr lang="en-US"/>
              <a:t>, </a:t>
            </a:r>
            <a:r>
              <a:rPr lang="en-US" err="1"/>
              <a:t>nó</a:t>
            </a:r>
            <a:r>
              <a:rPr lang="en-US"/>
              <a:t> </a:t>
            </a:r>
            <a:r>
              <a:rPr lang="en-US" err="1"/>
              <a:t>sẽ</a:t>
            </a:r>
            <a:r>
              <a:rPr lang="en-US"/>
              <a:t> </a:t>
            </a:r>
            <a:r>
              <a:rPr lang="en-US" err="1"/>
              <a:t>đối</a:t>
            </a:r>
            <a:r>
              <a:rPr lang="en-US"/>
              <a:t> </a:t>
            </a:r>
            <a:r>
              <a:rPr lang="en-US" err="1"/>
              <a:t>sánh</a:t>
            </a:r>
            <a:r>
              <a:rPr lang="en-US"/>
              <a:t> </a:t>
            </a:r>
            <a:r>
              <a:rPr lang="en-US" err="1"/>
              <a:t>với</a:t>
            </a:r>
            <a:r>
              <a:rPr lang="en-US"/>
              <a:t> </a:t>
            </a:r>
            <a:r>
              <a:rPr lang="en-US" err="1"/>
              <a:t>các</a:t>
            </a:r>
            <a:r>
              <a:rPr lang="en-US"/>
              <a:t> </a:t>
            </a:r>
            <a:r>
              <a:rPr lang="en-US" err="1"/>
              <a:t>chính</a:t>
            </a:r>
            <a:r>
              <a:rPr lang="en-US"/>
              <a:t> </a:t>
            </a:r>
            <a:r>
              <a:rPr lang="en-US" err="1"/>
              <a:t>sách</a:t>
            </a:r>
            <a:r>
              <a:rPr lang="en-US"/>
              <a:t> </a:t>
            </a:r>
            <a:r>
              <a:rPr lang="en-US" err="1"/>
              <a:t>cấp</a:t>
            </a:r>
            <a:r>
              <a:rPr lang="en-US"/>
              <a:t> Server, </a:t>
            </a:r>
            <a:r>
              <a:rPr lang="en-US" err="1"/>
              <a:t>nếu</a:t>
            </a:r>
            <a:r>
              <a:rPr lang="en-US"/>
              <a:t> </a:t>
            </a:r>
            <a:r>
              <a:rPr lang="en-US" err="1"/>
              <a:t>có</a:t>
            </a:r>
            <a:r>
              <a:rPr lang="en-US"/>
              <a:t> </a:t>
            </a:r>
            <a:r>
              <a:rPr lang="en-US" err="1"/>
              <a:t>nó</a:t>
            </a:r>
            <a:r>
              <a:rPr lang="en-US"/>
              <a:t> </a:t>
            </a:r>
            <a:r>
              <a:rPr lang="en-US" err="1"/>
              <a:t>sẽ</a:t>
            </a:r>
            <a:r>
              <a:rPr lang="en-US"/>
              <a:t> </a:t>
            </a:r>
            <a:r>
              <a:rPr lang="en-US" err="1"/>
              <a:t>giải</a:t>
            </a:r>
            <a:r>
              <a:rPr lang="en-US"/>
              <a:t> </a:t>
            </a:r>
            <a:r>
              <a:rPr lang="en-US" err="1"/>
              <a:t>quyết</a:t>
            </a:r>
            <a:r>
              <a:rPr lang="en-US"/>
              <a:t> </a:t>
            </a:r>
            <a:r>
              <a:rPr lang="en-US" err="1"/>
              <a:t>các</a:t>
            </a:r>
            <a:r>
              <a:rPr lang="en-US"/>
              <a:t> </a:t>
            </a:r>
            <a:r>
              <a:rPr lang="en-US" err="1"/>
              <a:t>chính</a:t>
            </a:r>
            <a:r>
              <a:rPr lang="en-US"/>
              <a:t> </a:t>
            </a:r>
            <a:r>
              <a:rPr lang="en-US" err="1"/>
              <a:t>sách</a:t>
            </a:r>
            <a:r>
              <a:rPr lang="en-US"/>
              <a:t> </a:t>
            </a:r>
            <a:r>
              <a:rPr lang="en-US" err="1"/>
              <a:t>đó</a:t>
            </a:r>
            <a:r>
              <a:rPr lang="en-US"/>
              <a:t>.</a:t>
            </a:r>
          </a:p>
          <a:p>
            <a:pPr lvl="1"/>
            <a:r>
              <a:rPr lang="en-US" err="1"/>
              <a:t>Nếu</a:t>
            </a:r>
            <a:r>
              <a:rPr lang="en-US"/>
              <a:t> </a:t>
            </a:r>
            <a:r>
              <a:rPr lang="en-US" err="1"/>
              <a:t>không</a:t>
            </a:r>
            <a:r>
              <a:rPr lang="en-US"/>
              <a:t> </a:t>
            </a:r>
            <a:r>
              <a:rPr lang="en-US" err="1"/>
              <a:t>có</a:t>
            </a:r>
            <a:r>
              <a:rPr lang="en-US"/>
              <a:t> </a:t>
            </a:r>
            <a:r>
              <a:rPr lang="en-US" err="1"/>
              <a:t>chính</a:t>
            </a:r>
            <a:r>
              <a:rPr lang="en-US"/>
              <a:t> </a:t>
            </a:r>
            <a:r>
              <a:rPr lang="en-US" err="1"/>
              <a:t>sách</a:t>
            </a:r>
            <a:r>
              <a:rPr lang="en-US"/>
              <a:t> </a:t>
            </a:r>
            <a:r>
              <a:rPr lang="en-US" err="1"/>
              <a:t>cấp</a:t>
            </a:r>
            <a:r>
              <a:rPr lang="en-US"/>
              <a:t> server, </a:t>
            </a:r>
            <a:r>
              <a:rPr lang="en-US" err="1"/>
              <a:t>nó</a:t>
            </a:r>
            <a:r>
              <a:rPr lang="en-US"/>
              <a:t> </a:t>
            </a:r>
            <a:r>
              <a:rPr lang="en-US" err="1"/>
              <a:t>sẽ</a:t>
            </a:r>
            <a:r>
              <a:rPr lang="en-US"/>
              <a:t> </a:t>
            </a:r>
            <a:r>
              <a:rPr lang="en-US" err="1"/>
              <a:t>xem</a:t>
            </a:r>
            <a:r>
              <a:rPr lang="en-US"/>
              <a:t> </a:t>
            </a:r>
            <a:r>
              <a:rPr lang="en-US" err="1"/>
              <a:t>thử</a:t>
            </a:r>
            <a:r>
              <a:rPr lang="en-US"/>
              <a:t> </a:t>
            </a:r>
            <a:r>
              <a:rPr lang="en-US" err="1"/>
              <a:t>đây</a:t>
            </a:r>
            <a:r>
              <a:rPr lang="en-US"/>
              <a:t> </a:t>
            </a:r>
            <a:r>
              <a:rPr lang="en-US" err="1"/>
              <a:t>có</a:t>
            </a:r>
            <a:r>
              <a:rPr lang="en-US"/>
              <a:t> </a:t>
            </a:r>
            <a:r>
              <a:rPr lang="en-US" err="1"/>
              <a:t>phải</a:t>
            </a:r>
            <a:r>
              <a:rPr lang="en-US"/>
              <a:t> </a:t>
            </a:r>
            <a:r>
              <a:rPr lang="en-US" err="1"/>
              <a:t>là</a:t>
            </a:r>
            <a:r>
              <a:rPr lang="en-US"/>
              <a:t> server </a:t>
            </a:r>
            <a:r>
              <a:rPr lang="en-US" err="1"/>
              <a:t>ủy</a:t>
            </a:r>
            <a:r>
              <a:rPr lang="en-US"/>
              <a:t> </a:t>
            </a:r>
            <a:r>
              <a:rPr lang="en-US" err="1"/>
              <a:t>quyền</a:t>
            </a:r>
            <a:r>
              <a:rPr lang="en-US"/>
              <a:t> hay </a:t>
            </a:r>
            <a:r>
              <a:rPr lang="en-US" err="1"/>
              <a:t>không</a:t>
            </a:r>
            <a:r>
              <a:rPr lang="en-US"/>
              <a:t>, </a:t>
            </a:r>
            <a:r>
              <a:rPr lang="en-US" err="1"/>
              <a:t>nếu</a:t>
            </a:r>
            <a:r>
              <a:rPr lang="en-US"/>
              <a:t> </a:t>
            </a:r>
            <a:r>
              <a:rPr lang="en-US" err="1"/>
              <a:t>có</a:t>
            </a:r>
            <a:r>
              <a:rPr lang="en-US"/>
              <a:t> </a:t>
            </a:r>
            <a:r>
              <a:rPr lang="en-US" err="1"/>
              <a:t>thì</a:t>
            </a:r>
            <a:r>
              <a:rPr lang="en-US"/>
              <a:t> </a:t>
            </a:r>
            <a:r>
              <a:rPr lang="en-US" err="1"/>
              <a:t>sẽ</a:t>
            </a:r>
            <a:r>
              <a:rPr lang="en-US"/>
              <a:t> </a:t>
            </a:r>
            <a:r>
              <a:rPr lang="en-US" err="1"/>
              <a:t>nhận</a:t>
            </a:r>
            <a:r>
              <a:rPr lang="en-US"/>
              <a:t> </a:t>
            </a:r>
            <a:r>
              <a:rPr lang="en-US" err="1"/>
              <a:t>các</a:t>
            </a:r>
            <a:r>
              <a:rPr lang="en-US"/>
              <a:t> </a:t>
            </a:r>
            <a:r>
              <a:rPr lang="en-US" err="1"/>
              <a:t>chính</a:t>
            </a:r>
            <a:r>
              <a:rPr lang="en-US"/>
              <a:t> </a:t>
            </a:r>
            <a:r>
              <a:rPr lang="en-US" err="1"/>
              <a:t>sách</a:t>
            </a:r>
            <a:r>
              <a:rPr lang="en-US"/>
              <a:t> </a:t>
            </a:r>
            <a:r>
              <a:rPr lang="en-US" err="1"/>
              <a:t>cấp</a:t>
            </a:r>
            <a:r>
              <a:rPr lang="en-US"/>
              <a:t> </a:t>
            </a:r>
            <a:r>
              <a:rPr lang="en-US" err="1"/>
              <a:t>vùng</a:t>
            </a:r>
            <a:r>
              <a:rPr lang="en-US"/>
              <a:t>, </a:t>
            </a:r>
            <a:r>
              <a:rPr lang="en-US" err="1"/>
              <a:t>đối</a:t>
            </a:r>
            <a:r>
              <a:rPr lang="en-US"/>
              <a:t> </a:t>
            </a:r>
            <a:r>
              <a:rPr lang="en-US" err="1"/>
              <a:t>sách</a:t>
            </a:r>
            <a:r>
              <a:rPr lang="en-US"/>
              <a:t> </a:t>
            </a:r>
            <a:r>
              <a:rPr lang="en-US" err="1"/>
              <a:t>từng</a:t>
            </a:r>
            <a:r>
              <a:rPr lang="en-US"/>
              <a:t> </a:t>
            </a:r>
            <a:r>
              <a:rPr lang="en-US" err="1"/>
              <a:t>chính</a:t>
            </a:r>
            <a:r>
              <a:rPr lang="en-US"/>
              <a:t> </a:t>
            </a:r>
            <a:r>
              <a:rPr lang="en-US" err="1"/>
              <a:t>sách</a:t>
            </a:r>
            <a:r>
              <a:rPr lang="en-US"/>
              <a:t> </a:t>
            </a:r>
            <a:r>
              <a:rPr lang="en-US" err="1"/>
              <a:t>và</a:t>
            </a:r>
            <a:r>
              <a:rPr lang="en-US"/>
              <a:t> </a:t>
            </a:r>
            <a:r>
              <a:rPr lang="en-US" err="1"/>
              <a:t>giải</a:t>
            </a:r>
            <a:r>
              <a:rPr lang="en-US"/>
              <a:t> </a:t>
            </a:r>
            <a:r>
              <a:rPr lang="en-US" err="1"/>
              <a:t>quyết</a:t>
            </a:r>
            <a:r>
              <a:rPr lang="en-US"/>
              <a:t> </a:t>
            </a:r>
            <a:r>
              <a:rPr lang="en-US" err="1"/>
              <a:t>nó</a:t>
            </a:r>
            <a:r>
              <a:rPr lang="en-US"/>
              <a:t> </a:t>
            </a:r>
            <a:r>
              <a:rPr lang="en-US" err="1"/>
              <a:t>theo</a:t>
            </a:r>
            <a:r>
              <a:rPr lang="en-US"/>
              <a:t> </a:t>
            </a:r>
            <a:r>
              <a:rPr lang="en-US" err="1"/>
              <a:t>thứ</a:t>
            </a:r>
            <a:r>
              <a:rPr lang="en-US"/>
              <a:t> </a:t>
            </a:r>
            <a:r>
              <a:rPr lang="en-US" err="1"/>
              <a:t>tự</a:t>
            </a:r>
            <a:r>
              <a:rPr lang="en-US"/>
              <a:t>. </a:t>
            </a:r>
            <a:r>
              <a:rPr lang="en-US" err="1"/>
              <a:t>Nếu</a:t>
            </a:r>
            <a:r>
              <a:rPr lang="en-US"/>
              <a:t> </a:t>
            </a:r>
            <a:r>
              <a:rPr lang="en-US" err="1"/>
              <a:t>không</a:t>
            </a:r>
            <a:r>
              <a:rPr lang="en-US"/>
              <a:t> </a:t>
            </a:r>
            <a:r>
              <a:rPr lang="en-US" err="1"/>
              <a:t>thì</a:t>
            </a:r>
            <a:r>
              <a:rPr lang="en-US"/>
              <a:t> </a:t>
            </a:r>
            <a:r>
              <a:rPr lang="en-US" err="1"/>
              <a:t>coi</a:t>
            </a:r>
            <a:r>
              <a:rPr lang="en-US"/>
              <a:t> </a:t>
            </a:r>
            <a:r>
              <a:rPr lang="en-US" err="1"/>
              <a:t>chính</a:t>
            </a:r>
            <a:r>
              <a:rPr lang="en-US"/>
              <a:t> </a:t>
            </a:r>
            <a:r>
              <a:rPr lang="en-US" err="1"/>
              <a:t>sách</a:t>
            </a:r>
            <a:r>
              <a:rPr lang="en-US"/>
              <a:t> </a:t>
            </a:r>
            <a:r>
              <a:rPr lang="en-US" err="1"/>
              <a:t>đệ</a:t>
            </a:r>
            <a:r>
              <a:rPr lang="en-US"/>
              <a:t> </a:t>
            </a:r>
            <a:r>
              <a:rPr lang="en-US" err="1"/>
              <a:t>quy</a:t>
            </a:r>
            <a:r>
              <a:rPr lang="en-US"/>
              <a:t> </a:t>
            </a:r>
            <a:r>
              <a:rPr lang="en-US" err="1"/>
              <a:t>có</a:t>
            </a:r>
            <a:r>
              <a:rPr lang="en-US"/>
              <a:t> </a:t>
            </a:r>
            <a:r>
              <a:rPr lang="en-US" err="1"/>
              <a:t>được</a:t>
            </a:r>
            <a:r>
              <a:rPr lang="en-US"/>
              <a:t> </a:t>
            </a:r>
            <a:r>
              <a:rPr lang="en-US" err="1"/>
              <a:t>bật</a:t>
            </a:r>
            <a:r>
              <a:rPr lang="en-US"/>
              <a:t> </a:t>
            </a:r>
            <a:r>
              <a:rPr lang="en-US" err="1"/>
              <a:t>không</a:t>
            </a:r>
            <a:r>
              <a:rPr lang="en-US"/>
              <a:t>, </a:t>
            </a:r>
            <a:r>
              <a:rPr lang="en-US" err="1"/>
              <a:t>nếu</a:t>
            </a:r>
            <a:r>
              <a:rPr lang="en-US"/>
              <a:t> </a:t>
            </a:r>
            <a:r>
              <a:rPr lang="en-US" err="1"/>
              <a:t>không</a:t>
            </a:r>
            <a:r>
              <a:rPr lang="en-US"/>
              <a:t> </a:t>
            </a:r>
            <a:r>
              <a:rPr lang="en-US" err="1"/>
              <a:t>thì</a:t>
            </a:r>
            <a:r>
              <a:rPr lang="en-US"/>
              <a:t> </a:t>
            </a:r>
            <a:r>
              <a:rPr lang="en-US" err="1"/>
              <a:t>giải</a:t>
            </a:r>
            <a:r>
              <a:rPr lang="en-US"/>
              <a:t> </a:t>
            </a:r>
            <a:r>
              <a:rPr lang="en-US" err="1"/>
              <a:t>quyết</a:t>
            </a:r>
            <a:r>
              <a:rPr lang="en-US"/>
              <a:t> </a:t>
            </a:r>
            <a:r>
              <a:rPr lang="en-US" err="1"/>
              <a:t>các</a:t>
            </a:r>
            <a:r>
              <a:rPr lang="en-US"/>
              <a:t> </a:t>
            </a:r>
            <a:r>
              <a:rPr lang="en-US" err="1"/>
              <a:t>chính</a:t>
            </a:r>
            <a:r>
              <a:rPr lang="en-US"/>
              <a:t> </a:t>
            </a:r>
            <a:r>
              <a:rPr lang="en-US" err="1"/>
              <a:t>sách</a:t>
            </a:r>
            <a:r>
              <a:rPr lang="en-US"/>
              <a:t> </a:t>
            </a:r>
            <a:r>
              <a:rPr lang="en-US" err="1"/>
              <a:t>cấp</a:t>
            </a:r>
            <a:r>
              <a:rPr lang="en-US"/>
              <a:t> </a:t>
            </a:r>
            <a:r>
              <a:rPr lang="en-US" err="1"/>
              <a:t>vùng</a:t>
            </a:r>
            <a:r>
              <a:rPr lang="en-US"/>
              <a:t>,, </a:t>
            </a:r>
            <a:r>
              <a:rPr lang="en-US" err="1"/>
              <a:t>nếu</a:t>
            </a:r>
            <a:r>
              <a:rPr lang="en-US"/>
              <a:t> </a:t>
            </a:r>
            <a:r>
              <a:rPr lang="en-US" err="1"/>
              <a:t>có</a:t>
            </a:r>
            <a:r>
              <a:rPr lang="en-US"/>
              <a:t> </a:t>
            </a:r>
            <a:r>
              <a:rPr lang="en-US" err="1"/>
              <a:t>thì</a:t>
            </a:r>
            <a:r>
              <a:rPr lang="en-US"/>
              <a:t> </a:t>
            </a:r>
            <a:r>
              <a:rPr lang="en-US" err="1"/>
              <a:t>giải</a:t>
            </a:r>
            <a:r>
              <a:rPr lang="en-US"/>
              <a:t> </a:t>
            </a:r>
            <a:r>
              <a:rPr lang="en-US" err="1"/>
              <a:t>quyết</a:t>
            </a:r>
            <a:r>
              <a:rPr lang="en-US"/>
              <a:t> </a:t>
            </a:r>
            <a:r>
              <a:rPr lang="en-US" err="1"/>
              <a:t>theo</a:t>
            </a:r>
            <a:r>
              <a:rPr lang="en-US"/>
              <a:t> </a:t>
            </a:r>
            <a:r>
              <a:rPr lang="en-US" err="1"/>
              <a:t>chính</a:t>
            </a:r>
            <a:r>
              <a:rPr lang="en-US"/>
              <a:t> </a:t>
            </a:r>
            <a:r>
              <a:rPr lang="en-US" err="1"/>
              <a:t>sách</a:t>
            </a:r>
            <a:r>
              <a:rPr lang="en-US"/>
              <a:t> </a:t>
            </a:r>
            <a:r>
              <a:rPr lang="en-US" err="1"/>
              <a:t>của</a:t>
            </a:r>
            <a:r>
              <a:rPr lang="en-US"/>
              <a:t> </a:t>
            </a:r>
            <a:r>
              <a:rPr lang="en-US" err="1"/>
              <a:t>đệ</a:t>
            </a:r>
            <a:r>
              <a:rPr lang="en-US"/>
              <a:t> </a:t>
            </a:r>
            <a:r>
              <a:rPr lang="en-US" err="1"/>
              <a:t>quy</a:t>
            </a:r>
            <a:endParaRPr lang="en-US"/>
          </a:p>
        </p:txBody>
      </p:sp>
    </p:spTree>
    <p:extLst>
      <p:ext uri="{BB962C8B-B14F-4D97-AF65-F5344CB8AC3E}">
        <p14:creationId xmlns:p14="http://schemas.microsoft.com/office/powerpoint/2010/main" val="20987765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6c4305b01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6c4305b01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a:t>1. </a:t>
            </a:r>
            <a:r>
              <a:rPr lang="en-US" sz="1800" err="1">
                <a:effectLst/>
                <a:latin typeface="Times New Roman" panose="02020603050405020304" pitchFamily="18" charset="0"/>
                <a:ea typeface="Calibri" panose="020F0502020204030204" pitchFamily="34" charset="0"/>
                <a:cs typeface="Arial" panose="020B0604020202020204" pitchFamily="34" charset="0"/>
              </a:rPr>
              <a:t>Xác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định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mạng</a:t>
            </a:r>
            <a:r>
              <a:rPr lang="en-US" sz="1800">
                <a:effectLst/>
                <a:latin typeface="Times New Roman" panose="02020603050405020304" pitchFamily="18" charset="0"/>
                <a:ea typeface="Calibri" panose="020F0502020204030204" pitchFamily="34" charset="0"/>
                <a:cs typeface="Arial" panose="020B0604020202020204" pitchFamily="34" charset="0"/>
              </a:rPr>
              <a:t> con </a:t>
            </a:r>
            <a:r>
              <a:rPr lang="en-US" sz="1800" err="1">
                <a:effectLst/>
                <a:latin typeface="Times New Roman" panose="02020603050405020304" pitchFamily="18" charset="0"/>
                <a:ea typeface="Calibri" panose="020F0502020204030204" pitchFamily="34" charset="0"/>
                <a:cs typeface="Arial" panose="020B0604020202020204" pitchFamily="34" charset="0"/>
              </a:rPr>
              <a:t>hoặc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không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gian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địa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chỉ</a:t>
            </a:r>
            <a:r>
              <a:rPr lang="en-US" sz="1800">
                <a:effectLst/>
                <a:latin typeface="Times New Roman" panose="02020603050405020304" pitchFamily="18" charset="0"/>
                <a:ea typeface="Calibri" panose="020F0502020204030204" pitchFamily="34" charset="0"/>
                <a:cs typeface="Arial" panose="020B0604020202020204" pitchFamily="34" charset="0"/>
              </a:rPr>
              <a:t> IP </a:t>
            </a:r>
            <a:r>
              <a:rPr lang="en-US" sz="1800" err="1">
                <a:effectLst/>
                <a:latin typeface="Times New Roman" panose="02020603050405020304" pitchFamily="18" charset="0"/>
                <a:ea typeface="Calibri" panose="020F0502020204030204" pitchFamily="34" charset="0"/>
                <a:cs typeface="Arial" panose="020B0604020202020204" pitchFamily="34" charset="0"/>
              </a:rPr>
              <a:t>của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vùng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muốn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chuyển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hướng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lưu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lượng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truy</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cập</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Ví</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dụ</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muốn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chuyển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hướng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truy</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cập</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cho</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mỹ</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châu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âu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thì</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cần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xác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định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các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mạng</a:t>
            </a:r>
            <a:r>
              <a:rPr lang="en-US" sz="1800">
                <a:effectLst/>
                <a:latin typeface="Times New Roman" panose="02020603050405020304" pitchFamily="18" charset="0"/>
                <a:ea typeface="Calibri" panose="020F0502020204030204" pitchFamily="34" charset="0"/>
                <a:cs typeface="Arial" panose="020B0604020202020204" pitchFamily="34" charset="0"/>
              </a:rPr>
              <a:t> con </a:t>
            </a:r>
            <a:r>
              <a:rPr lang="en-US" sz="1800" err="1">
                <a:effectLst/>
                <a:latin typeface="Times New Roman" panose="02020603050405020304" pitchFamily="18" charset="0"/>
                <a:ea typeface="Calibri" panose="020F0502020204030204" pitchFamily="34" charset="0"/>
                <a:cs typeface="Arial" panose="020B0604020202020204" pitchFamily="34" charset="0"/>
              </a:rPr>
              <a:t>hoặc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không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gian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địa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chỉ</a:t>
            </a:r>
            <a:r>
              <a:rPr lang="en-US" sz="1800">
                <a:effectLst/>
                <a:latin typeface="Times New Roman" panose="02020603050405020304" pitchFamily="18" charset="0"/>
                <a:ea typeface="Calibri" panose="020F0502020204030204" pitchFamily="34" charset="0"/>
                <a:cs typeface="Arial" panose="020B0604020202020204" pitchFamily="34" charset="0"/>
              </a:rPr>
              <a:t> IP </a:t>
            </a:r>
            <a:r>
              <a:rPr lang="en-US" sz="1800" err="1">
                <a:effectLst/>
                <a:latin typeface="Times New Roman" panose="02020603050405020304" pitchFamily="18" charset="0"/>
                <a:ea typeface="Calibri" panose="020F0502020204030204" pitchFamily="34" charset="0"/>
                <a:cs typeface="Arial" panose="020B0604020202020204" pitchFamily="34" charset="0"/>
              </a:rPr>
              <a:t>của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khu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vực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này</a:t>
            </a:r>
            <a:endParaRPr lang="en-US" sz="1800">
              <a:effectLst/>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a:effectLst/>
                <a:latin typeface="Times New Roman" panose="02020603050405020304" pitchFamily="18" charset="0"/>
                <a:ea typeface="Calibri" panose="020F0502020204030204" pitchFamily="34" charset="0"/>
                <a:cs typeface="Arial" panose="020B0604020202020204" pitchFamily="34" charset="0"/>
              </a:rPr>
              <a:t>       Add-</a:t>
            </a:r>
            <a:r>
              <a:rPr lang="en-US" sz="1800" err="1">
                <a:effectLst/>
                <a:latin typeface="Times New Roman" panose="02020603050405020304" pitchFamily="18" charset="0"/>
                <a:ea typeface="Calibri" panose="020F0502020204030204" pitchFamily="34" charset="0"/>
                <a:cs typeface="Arial" panose="020B0604020202020204" pitchFamily="34" charset="0"/>
              </a:rPr>
              <a:t>DnsServerClientSubnet</a:t>
            </a:r>
            <a:r>
              <a:rPr lang="en-US" sz="1800">
                <a:effectLst/>
                <a:latin typeface="Times New Roman" panose="02020603050405020304" pitchFamily="18" charset="0"/>
                <a:ea typeface="Calibri" panose="020F0502020204030204" pitchFamily="34" charset="0"/>
                <a:cs typeface="Arial" panose="020B0604020202020204" pitchFamily="34" charset="0"/>
              </a:rPr>
              <a:t> -Name "</a:t>
            </a:r>
            <a:r>
              <a:rPr lang="en-US" sz="1800" err="1">
                <a:effectLst/>
                <a:latin typeface="Times New Roman" panose="02020603050405020304" pitchFamily="18" charset="0"/>
                <a:ea typeface="Calibri" panose="020F0502020204030204" pitchFamily="34" charset="0"/>
                <a:cs typeface="Arial" panose="020B0604020202020204" pitchFamily="34" charset="0"/>
              </a:rPr>
              <a:t>USSubnet</a:t>
            </a:r>
            <a:r>
              <a:rPr lang="en-US" sz="1800">
                <a:effectLst/>
                <a:latin typeface="Times New Roman" panose="02020603050405020304" pitchFamily="18" charset="0"/>
                <a:ea typeface="Calibri" panose="020F0502020204030204" pitchFamily="34" charset="0"/>
                <a:cs typeface="Arial" panose="020B0604020202020204" pitchFamily="34" charset="0"/>
              </a:rPr>
              <a:t>" -IPv4Subnet "192.0.0.0/24“</a:t>
            </a:r>
            <a:r>
              <a:rPr lang="en-US" sz="1800">
                <a:effectLst/>
                <a:latin typeface="Calibri" panose="020F0502020204030204" pitchFamily="34" charset="0"/>
                <a:ea typeface="Calibri" panose="020F0502020204030204" pitchFamily="34" charset="0"/>
                <a:cs typeface="Arial" panose="020B0604020202020204" pitchFamily="34" charset="0"/>
              </a:rPr>
              <a:t>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a:effectLst/>
                <a:latin typeface="Calibri" panose="020F0502020204030204" pitchFamily="34" charset="0"/>
                <a:ea typeface="Calibri" panose="020F0502020204030204" pitchFamily="34" charset="0"/>
                <a:cs typeface="Arial" panose="020B0604020202020204" pitchFamily="34" charset="0"/>
              </a:rPr>
              <a:t>       </a:t>
            </a:r>
            <a:r>
              <a:rPr lang="en-US" sz="1800">
                <a:effectLst/>
                <a:latin typeface="Times New Roman" panose="02020603050405020304" pitchFamily="18" charset="0"/>
                <a:ea typeface="Calibri" panose="020F0502020204030204" pitchFamily="34" charset="0"/>
              </a:rPr>
              <a:t>Add-</a:t>
            </a:r>
            <a:r>
              <a:rPr lang="en-US" sz="1800" err="1">
                <a:effectLst/>
                <a:latin typeface="Times New Roman" panose="02020603050405020304" pitchFamily="18" charset="0"/>
                <a:ea typeface="Calibri" panose="020F0502020204030204" pitchFamily="34" charset="0"/>
              </a:rPr>
              <a:t>DnsServerClientSubnet</a:t>
            </a:r>
            <a:r>
              <a:rPr lang="en-US" sz="1800">
                <a:effectLst/>
                <a:latin typeface="Times New Roman" panose="02020603050405020304" pitchFamily="18" charset="0"/>
                <a:ea typeface="Calibri" panose="020F0502020204030204" pitchFamily="34" charset="0"/>
              </a:rPr>
              <a:t> -Name "</a:t>
            </a:r>
            <a:r>
              <a:rPr lang="en-US" sz="1800" err="1">
                <a:effectLst/>
                <a:latin typeface="Times New Roman" panose="02020603050405020304" pitchFamily="18" charset="0"/>
                <a:ea typeface="Calibri" panose="020F0502020204030204" pitchFamily="34" charset="0"/>
              </a:rPr>
              <a:t>EuropeSubnet</a:t>
            </a:r>
            <a:r>
              <a:rPr lang="en-US" sz="1800">
                <a:effectLst/>
                <a:latin typeface="Times New Roman" panose="02020603050405020304" pitchFamily="18" charset="0"/>
                <a:ea typeface="Calibri" panose="020F0502020204030204" pitchFamily="34" charset="0"/>
              </a:rPr>
              <a:t>“ IPv4Subnet"141.1.0.0/24“</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a:effectLst/>
                <a:latin typeface="Times New Roman" panose="02020603050405020304" pitchFamily="18" charset="0"/>
              </a:rPr>
              <a:t>2. </a:t>
            </a:r>
            <a:r>
              <a:rPr lang="en-US" sz="1800" err="1">
                <a:effectLst/>
                <a:latin typeface="Times New Roman" panose="02020603050405020304" pitchFamily="18" charset="0"/>
              </a:rPr>
              <a:t>Phân</a:t>
            </a:r>
            <a:r>
              <a:rPr lang="en-US" sz="1800">
                <a:effectLst/>
                <a:latin typeface="Times New Roman" panose="02020603050405020304" pitchFamily="18" charset="0"/>
              </a:rPr>
              <a:t> </a:t>
            </a:r>
            <a:r>
              <a:rPr lang="en-US" sz="1800" err="1">
                <a:effectLst/>
                <a:latin typeface="Times New Roman" panose="02020603050405020304" pitchFamily="18" charset="0"/>
              </a:rPr>
              <a:t>vùng</a:t>
            </a:r>
            <a:r>
              <a:rPr lang="en-US" sz="1800">
                <a:effectLst/>
                <a:latin typeface="Times New Roman" panose="02020603050405020304" pitchFamily="18" charset="0"/>
              </a:rPr>
              <a:t> </a:t>
            </a:r>
            <a:r>
              <a:rPr lang="en-US" sz="1800" err="1">
                <a:effectLst/>
                <a:latin typeface="Times New Roman" panose="02020603050405020304" pitchFamily="18" charset="0"/>
              </a:rPr>
              <a:t>vùng</a:t>
            </a:r>
            <a:r>
              <a:rPr lang="en-US" sz="1800">
                <a:effectLst/>
                <a:latin typeface="Times New Roman" panose="02020603050405020304" pitchFamily="18" charset="0"/>
              </a:rPr>
              <a:t> </a:t>
            </a:r>
            <a:r>
              <a:rPr lang="en-US" sz="1800" err="1">
                <a:effectLst/>
                <a:latin typeface="Times New Roman" panose="02020603050405020304" pitchFamily="18" charset="0"/>
              </a:rPr>
              <a:t>có</a:t>
            </a:r>
            <a:r>
              <a:rPr lang="en-US" sz="1800">
                <a:effectLst/>
                <a:latin typeface="Times New Roman" panose="02020603050405020304" pitchFamily="18" charset="0"/>
              </a:rPr>
              <a:t> </a:t>
            </a:r>
            <a:r>
              <a:rPr lang="en-US" sz="1800" err="1">
                <a:effectLst/>
                <a:latin typeface="Times New Roman" panose="02020603050405020304" pitchFamily="18" charset="0"/>
              </a:rPr>
              <a:t>lưu</a:t>
            </a:r>
            <a:r>
              <a:rPr lang="en-US" sz="1800">
                <a:effectLst/>
                <a:latin typeface="Times New Roman" panose="02020603050405020304" pitchFamily="18" charset="0"/>
              </a:rPr>
              <a:t> </a:t>
            </a:r>
            <a:r>
              <a:rPr lang="en-US" sz="1800" err="1">
                <a:effectLst/>
                <a:latin typeface="Times New Roman" panose="02020603050405020304" pitchFamily="18" charset="0"/>
              </a:rPr>
              <a:t>lượng</a:t>
            </a:r>
            <a:r>
              <a:rPr lang="en-US" sz="1800">
                <a:effectLst/>
                <a:latin typeface="Times New Roman" panose="02020603050405020304" pitchFamily="18" charset="0"/>
              </a:rPr>
              <a:t> </a:t>
            </a:r>
            <a:r>
              <a:rPr lang="en-US" sz="1800" err="1">
                <a:effectLst/>
                <a:latin typeface="Times New Roman" panose="02020603050405020304" pitchFamily="18" charset="0"/>
              </a:rPr>
              <a:t>truy</a:t>
            </a:r>
            <a:r>
              <a:rPr lang="en-US" sz="1800">
                <a:effectLst/>
                <a:latin typeface="Times New Roman" panose="02020603050405020304" pitchFamily="18" charset="0"/>
              </a:rPr>
              <a:t> </a:t>
            </a:r>
            <a:r>
              <a:rPr lang="en-US" sz="1800" err="1">
                <a:effectLst/>
                <a:latin typeface="Times New Roman" panose="02020603050405020304" pitchFamily="18" charset="0"/>
              </a:rPr>
              <a:t>cập</a:t>
            </a:r>
            <a:r>
              <a:rPr lang="en-US" sz="1800">
                <a:effectLst/>
                <a:latin typeface="Times New Roman" panose="02020603050405020304" pitchFamily="18" charset="0"/>
              </a:rPr>
              <a:t> </a:t>
            </a:r>
            <a:r>
              <a:rPr lang="en-US" sz="1800" err="1">
                <a:effectLst/>
                <a:latin typeface="Times New Roman" panose="02020603050405020304" pitchFamily="18" charset="0"/>
              </a:rPr>
              <a:t>mà</a:t>
            </a:r>
            <a:r>
              <a:rPr lang="en-US" sz="1800">
                <a:effectLst/>
                <a:latin typeface="Times New Roman" panose="02020603050405020304" pitchFamily="18" charset="0"/>
              </a:rPr>
              <a:t> </a:t>
            </a:r>
            <a:r>
              <a:rPr lang="en-US" sz="1800" err="1">
                <a:effectLst/>
                <a:latin typeface="Times New Roman" panose="02020603050405020304" pitchFamily="18" charset="0"/>
              </a:rPr>
              <a:t>bạn</a:t>
            </a:r>
            <a:r>
              <a:rPr lang="en-US" sz="1800">
                <a:effectLst/>
                <a:latin typeface="Times New Roman" panose="02020603050405020304" pitchFamily="18" charset="0"/>
              </a:rPr>
              <a:t> </a:t>
            </a:r>
            <a:r>
              <a:rPr lang="en-US" sz="1800" err="1">
                <a:effectLst/>
                <a:latin typeface="Times New Roman" panose="02020603050405020304" pitchFamily="18" charset="0"/>
              </a:rPr>
              <a:t>muốn</a:t>
            </a:r>
            <a:r>
              <a:rPr lang="en-US" sz="1800">
                <a:effectLst/>
                <a:latin typeface="Times New Roman" panose="02020603050405020304" pitchFamily="18" charset="0"/>
              </a:rPr>
              <a:t> </a:t>
            </a:r>
            <a:r>
              <a:rPr lang="en-US" sz="1800" err="1">
                <a:effectLst/>
                <a:latin typeface="Times New Roman" panose="02020603050405020304" pitchFamily="18" charset="0"/>
              </a:rPr>
              <a:t>chuyển</a:t>
            </a:r>
            <a:r>
              <a:rPr lang="en-US" sz="1800">
                <a:effectLst/>
                <a:latin typeface="Times New Roman" panose="02020603050405020304" pitchFamily="18" charset="0"/>
              </a:rPr>
              <a:t> </a:t>
            </a:r>
            <a:r>
              <a:rPr lang="en-US" sz="1800" err="1">
                <a:effectLst/>
                <a:latin typeface="Times New Roman" panose="02020603050405020304" pitchFamily="18" charset="0"/>
              </a:rPr>
              <a:t>hướng</a:t>
            </a:r>
            <a:r>
              <a:rPr lang="en-US" sz="1800">
                <a:effectLst/>
                <a:latin typeface="Times New Roman" panose="02020603050405020304" pitchFamily="18" charset="0"/>
              </a:rPr>
              <a:t> </a:t>
            </a:r>
            <a:r>
              <a:rPr lang="en-US" sz="1800" err="1">
                <a:effectLst/>
                <a:latin typeface="Times New Roman" panose="02020603050405020304" pitchFamily="18" charset="0"/>
              </a:rPr>
              <a:t>thành</a:t>
            </a:r>
            <a:r>
              <a:rPr lang="en-US" sz="1800">
                <a:effectLst/>
                <a:latin typeface="Times New Roman" panose="02020603050405020304" pitchFamily="18" charset="0"/>
              </a:rPr>
              <a:t> 2 </a:t>
            </a:r>
            <a:r>
              <a:rPr lang="en-US" sz="1800" err="1">
                <a:effectLst/>
                <a:latin typeface="Times New Roman" panose="02020603050405020304" pitchFamily="18" charset="0"/>
              </a:rPr>
              <a:t>pham</a:t>
            </a:r>
            <a:r>
              <a:rPr lang="en-US" sz="1800">
                <a:effectLst/>
                <a:latin typeface="Times New Roman" panose="02020603050405020304" pitchFamily="18" charset="0"/>
              </a:rPr>
              <a:t> vi </a:t>
            </a:r>
            <a:r>
              <a:rPr lang="en-US" sz="1800" err="1">
                <a:effectLst/>
                <a:latin typeface="Times New Roman" panose="02020603050405020304" pitchFamily="18" charset="0"/>
              </a:rPr>
              <a:t>khác</a:t>
            </a:r>
            <a:r>
              <a:rPr lang="en-US" sz="1800">
                <a:effectLst/>
                <a:latin typeface="Times New Roman" panose="02020603050405020304" pitchFamily="18" charset="0"/>
              </a:rPr>
              <a:t> </a:t>
            </a:r>
            <a:r>
              <a:rPr lang="en-US" sz="1800" err="1">
                <a:effectLst/>
                <a:latin typeface="Times New Roman" panose="02020603050405020304" pitchFamily="18" charset="0"/>
              </a:rPr>
              <a:t>nhau</a:t>
            </a:r>
            <a:r>
              <a:rPr lang="en-US" sz="1800">
                <a:effectLst/>
                <a:latin typeface="Times New Roman" panose="02020603050405020304" pitchFamily="18" charset="0"/>
              </a:rPr>
              <a:t>. </a:t>
            </a:r>
            <a:r>
              <a:rPr lang="en-US" sz="1800" err="1">
                <a:effectLst/>
                <a:latin typeface="Times New Roman" panose="02020603050405020304" pitchFamily="18" charset="0"/>
              </a:rPr>
              <a:t>Mỗi</a:t>
            </a:r>
            <a:r>
              <a:rPr lang="en-US" sz="1800">
                <a:effectLst/>
                <a:latin typeface="Times New Roman" panose="02020603050405020304" pitchFamily="18" charset="0"/>
              </a:rPr>
              <a:t> </a:t>
            </a:r>
            <a:r>
              <a:rPr lang="en-US" sz="1800" err="1">
                <a:effectLst/>
                <a:latin typeface="Times New Roman" panose="02020603050405020304" pitchFamily="18" charset="0"/>
              </a:rPr>
              <a:t>phạm</a:t>
            </a:r>
            <a:r>
              <a:rPr lang="en-US" sz="1800">
                <a:effectLst/>
                <a:latin typeface="Times New Roman" panose="02020603050405020304" pitchFamily="18" charset="0"/>
              </a:rPr>
              <a:t> vi </a:t>
            </a:r>
            <a:r>
              <a:rPr lang="en-US" sz="1800" err="1">
                <a:effectLst/>
                <a:latin typeface="Times New Roman" panose="02020603050405020304" pitchFamily="18" charset="0"/>
              </a:rPr>
              <a:t>cho</a:t>
            </a:r>
            <a:r>
              <a:rPr lang="en-US" sz="1800">
                <a:effectLst/>
                <a:latin typeface="Times New Roman" panose="02020603050405020304" pitchFamily="18" charset="0"/>
              </a:rPr>
              <a:t> </a:t>
            </a:r>
            <a:r>
              <a:rPr lang="en-US" sz="1800" err="1">
                <a:effectLst/>
                <a:latin typeface="Times New Roman" panose="02020603050405020304" pitchFamily="18" charset="0"/>
              </a:rPr>
              <a:t>mỗi</a:t>
            </a:r>
            <a:r>
              <a:rPr lang="en-US" sz="1800">
                <a:effectLst/>
                <a:latin typeface="Times New Roman" panose="02020603050405020304" pitchFamily="18" charset="0"/>
              </a:rPr>
              <a:t> </a:t>
            </a:r>
            <a:r>
              <a:rPr lang="en-US" sz="1800" err="1">
                <a:effectLst/>
                <a:latin typeface="Times New Roman" panose="02020603050405020304" pitchFamily="18" charset="0"/>
              </a:rPr>
              <a:t>mạng</a:t>
            </a:r>
            <a:r>
              <a:rPr lang="en-US" sz="1800">
                <a:effectLst/>
                <a:latin typeface="Times New Roman" panose="02020603050405020304" pitchFamily="18" charset="0"/>
              </a:rPr>
              <a:t> con </a:t>
            </a:r>
            <a:r>
              <a:rPr lang="en-US" sz="1800" err="1">
                <a:effectLst/>
                <a:latin typeface="Times New Roman" panose="02020603050405020304" pitchFamily="18" charset="0"/>
              </a:rPr>
              <a:t>máy</a:t>
            </a:r>
            <a:r>
              <a:rPr lang="en-US" sz="1800">
                <a:effectLst/>
                <a:latin typeface="Times New Roman" panose="02020603050405020304" pitchFamily="18" charset="0"/>
              </a:rPr>
              <a:t> </a:t>
            </a:r>
            <a:r>
              <a:rPr lang="en-US" sz="1800" err="1">
                <a:effectLst/>
                <a:latin typeface="Times New Roman" panose="02020603050405020304" pitchFamily="18" charset="0"/>
              </a:rPr>
              <a:t>khách</a:t>
            </a:r>
            <a:r>
              <a:rPr lang="en-US" sz="1800">
                <a:effectLst/>
                <a:latin typeface="Times New Roman" panose="02020603050405020304" pitchFamily="18" charset="0"/>
              </a:rPr>
              <a:t> DNS </a:t>
            </a:r>
            <a:r>
              <a:rPr lang="en-US" sz="1800" err="1">
                <a:effectLst/>
                <a:latin typeface="Times New Roman" panose="02020603050405020304" pitchFamily="18" charset="0"/>
              </a:rPr>
              <a:t>đã</a:t>
            </a:r>
            <a:r>
              <a:rPr lang="en-US" sz="1800">
                <a:effectLst/>
                <a:latin typeface="Times New Roman" panose="02020603050405020304" pitchFamily="18" charset="0"/>
              </a:rPr>
              <a:t> </a:t>
            </a:r>
            <a:r>
              <a:rPr lang="en-US" sz="1800" err="1">
                <a:effectLst/>
                <a:latin typeface="Times New Roman" panose="02020603050405020304" pitchFamily="18" charset="0"/>
              </a:rPr>
              <a:t>cấu</a:t>
            </a:r>
            <a:r>
              <a:rPr lang="en-US" sz="1800">
                <a:effectLst/>
                <a:latin typeface="Times New Roman" panose="02020603050405020304" pitchFamily="18" charset="0"/>
              </a:rPr>
              <a:t> </a:t>
            </a:r>
            <a:r>
              <a:rPr lang="en-US" sz="1800" err="1">
                <a:effectLst/>
                <a:latin typeface="Times New Roman" panose="02020603050405020304" pitchFamily="18" charset="0"/>
              </a:rPr>
              <a:t>hình</a:t>
            </a:r>
            <a:r>
              <a:rPr lang="en-US" sz="1800">
                <a:effectLst/>
                <a:latin typeface="Times New Roman" panose="02020603050405020304" pitchFamily="18" charset="0"/>
              </a:rPr>
              <a:t>. </a:t>
            </a:r>
            <a:r>
              <a:rPr lang="en-US" sz="1800" err="1">
                <a:effectLst/>
                <a:latin typeface="Times New Roman" panose="02020603050405020304" pitchFamily="18" charset="0"/>
              </a:rPr>
              <a:t>Ví</a:t>
            </a:r>
            <a:r>
              <a:rPr lang="en-US" sz="1800">
                <a:effectLst/>
                <a:latin typeface="Times New Roman" panose="02020603050405020304" pitchFamily="18" charset="0"/>
              </a:rPr>
              <a:t> </a:t>
            </a:r>
            <a:r>
              <a:rPr lang="en-US" sz="1800" err="1">
                <a:effectLst/>
                <a:latin typeface="Times New Roman" panose="02020603050405020304" pitchFamily="18" charset="0"/>
              </a:rPr>
              <a:t>dụ</a:t>
            </a:r>
            <a:r>
              <a:rPr lang="en-US" sz="1800">
                <a:effectLst/>
                <a:latin typeface="Times New Roman" panose="02020603050405020304" pitchFamily="18" charset="0"/>
              </a:rPr>
              <a:t> </a:t>
            </a:r>
            <a:r>
              <a:rPr lang="en-US" sz="1800" err="1">
                <a:effectLst/>
                <a:latin typeface="Times New Roman" panose="02020603050405020304" pitchFamily="18" charset="0"/>
              </a:rPr>
              <a:t>muốn</a:t>
            </a:r>
            <a:r>
              <a:rPr lang="en-US" sz="1800">
                <a:effectLst/>
                <a:latin typeface="Times New Roman" panose="02020603050405020304" pitchFamily="18" charset="0"/>
              </a:rPr>
              <a:t> </a:t>
            </a:r>
            <a:r>
              <a:rPr lang="en-US" sz="1800" err="1">
                <a:effectLst/>
                <a:latin typeface="Times New Roman" panose="02020603050405020304" pitchFamily="18" charset="0"/>
              </a:rPr>
              <a:t>chuyển</a:t>
            </a:r>
            <a:r>
              <a:rPr lang="en-US" sz="1800">
                <a:effectLst/>
                <a:latin typeface="Times New Roman" panose="02020603050405020304" pitchFamily="18" charset="0"/>
              </a:rPr>
              <a:t> </a:t>
            </a:r>
            <a:r>
              <a:rPr lang="en-US" sz="1800" err="1">
                <a:effectLst/>
                <a:latin typeface="Times New Roman" panose="02020603050405020304" pitchFamily="18" charset="0"/>
              </a:rPr>
              <a:t>hướng</a:t>
            </a:r>
            <a:r>
              <a:rPr lang="en-US" sz="1800">
                <a:effectLst/>
                <a:latin typeface="Times New Roman" panose="02020603050405020304" pitchFamily="18" charset="0"/>
              </a:rPr>
              <a:t> www.woodgrove.com, </a:t>
            </a:r>
            <a:r>
              <a:rPr lang="en-US" sz="1800" err="1">
                <a:effectLst/>
                <a:latin typeface="Times New Roman" panose="02020603050405020304" pitchFamily="18" charset="0"/>
              </a:rPr>
              <a:t>thì</a:t>
            </a:r>
            <a:r>
              <a:rPr lang="en-US" sz="1800">
                <a:effectLst/>
                <a:latin typeface="Times New Roman" panose="02020603050405020304" pitchFamily="18" charset="0"/>
              </a:rPr>
              <a:t> </a:t>
            </a:r>
            <a:r>
              <a:rPr lang="en-US" sz="1800" err="1">
                <a:effectLst/>
                <a:latin typeface="Times New Roman" panose="02020603050405020304" pitchFamily="18" charset="0"/>
              </a:rPr>
              <a:t>phải</a:t>
            </a:r>
            <a:r>
              <a:rPr lang="en-US" sz="1800">
                <a:effectLst/>
                <a:latin typeface="Times New Roman" panose="02020603050405020304" pitchFamily="18" charset="0"/>
              </a:rPr>
              <a:t> </a:t>
            </a:r>
            <a:r>
              <a:rPr lang="en-US" sz="1800" err="1">
                <a:effectLst/>
                <a:latin typeface="Times New Roman" panose="02020603050405020304" pitchFamily="18" charset="0"/>
              </a:rPr>
              <a:t>tạo</a:t>
            </a:r>
            <a:r>
              <a:rPr lang="en-US" sz="1800">
                <a:effectLst/>
                <a:latin typeface="Times New Roman" panose="02020603050405020304" pitchFamily="18" charset="0"/>
              </a:rPr>
              <a:t> 2 </a:t>
            </a:r>
            <a:r>
              <a:rPr lang="en-US" sz="1800" err="1">
                <a:effectLst/>
                <a:latin typeface="Times New Roman" panose="02020603050405020304" pitchFamily="18" charset="0"/>
              </a:rPr>
              <a:t>phạm</a:t>
            </a:r>
            <a:r>
              <a:rPr lang="en-US" sz="1800">
                <a:effectLst/>
                <a:latin typeface="Times New Roman" panose="02020603050405020304" pitchFamily="18" charset="0"/>
              </a:rPr>
              <a:t> </a:t>
            </a:r>
            <a:r>
              <a:rPr lang="en-US" sz="1800" err="1">
                <a:effectLst/>
                <a:latin typeface="Times New Roman" panose="02020603050405020304" pitchFamily="18" charset="0"/>
              </a:rPr>
              <a:t>vì</a:t>
            </a:r>
            <a:r>
              <a:rPr lang="en-US" sz="1800">
                <a:effectLst/>
                <a:latin typeface="Times New Roman" panose="02020603050405020304" pitchFamily="18" charset="0"/>
              </a:rPr>
              <a:t> </a:t>
            </a:r>
            <a:r>
              <a:rPr lang="en-US" sz="1800" err="1">
                <a:effectLst/>
                <a:latin typeface="Times New Roman" panose="02020603050405020304" pitchFamily="18" charset="0"/>
              </a:rPr>
              <a:t>vùng</a:t>
            </a:r>
            <a:r>
              <a:rPr lang="en-US" sz="1800">
                <a:effectLst/>
                <a:latin typeface="Times New Roman" panose="02020603050405020304" pitchFamily="18" charset="0"/>
              </a:rPr>
              <a:t> </a:t>
            </a:r>
            <a:r>
              <a:rPr lang="en-US" sz="1800" err="1">
                <a:effectLst/>
                <a:latin typeface="Times New Roman" panose="02020603050405020304" pitchFamily="18" charset="0"/>
              </a:rPr>
              <a:t>khác</a:t>
            </a:r>
            <a:r>
              <a:rPr lang="en-US" sz="1800">
                <a:effectLst/>
                <a:latin typeface="Times New Roman" panose="02020603050405020304" pitchFamily="18" charset="0"/>
              </a:rPr>
              <a:t> </a:t>
            </a:r>
            <a:r>
              <a:rPr lang="en-US" sz="1800" err="1">
                <a:effectLst/>
                <a:latin typeface="Times New Roman" panose="02020603050405020304" pitchFamily="18" charset="0"/>
              </a:rPr>
              <a:t>nhau</a:t>
            </a:r>
            <a:r>
              <a:rPr lang="en-US" sz="1800">
                <a:effectLst/>
                <a:latin typeface="Times New Roman" panose="02020603050405020304" pitchFamily="18" charset="0"/>
              </a:rPr>
              <a:t> </a:t>
            </a:r>
            <a:r>
              <a:rPr lang="en-US" sz="1800" err="1">
                <a:effectLst/>
                <a:latin typeface="Times New Roman" panose="02020603050405020304" pitchFamily="18" charset="0"/>
              </a:rPr>
              <a:t>trong</a:t>
            </a:r>
            <a:r>
              <a:rPr lang="en-US" sz="1800">
                <a:effectLst/>
                <a:latin typeface="Times New Roman" panose="02020603050405020304" pitchFamily="18" charset="0"/>
              </a:rPr>
              <a:t> </a:t>
            </a:r>
            <a:r>
              <a:rPr lang="en-US" sz="1800" err="1">
                <a:effectLst/>
                <a:latin typeface="Times New Roman" panose="02020603050405020304" pitchFamily="18" charset="0"/>
              </a:rPr>
              <a:t>vùng</a:t>
            </a:r>
            <a:r>
              <a:rPr lang="en-US" sz="1800">
                <a:effectLst/>
                <a:latin typeface="Times New Roman" panose="02020603050405020304" pitchFamily="18" charset="0"/>
              </a:rPr>
              <a:t> woodgrove.com, 1 </a:t>
            </a:r>
            <a:r>
              <a:rPr lang="en-US" sz="1800" err="1">
                <a:effectLst/>
                <a:latin typeface="Times New Roman" panose="02020603050405020304" pitchFamily="18" charset="0"/>
              </a:rPr>
              <a:t>cho</a:t>
            </a:r>
            <a:r>
              <a:rPr lang="en-US" sz="1800">
                <a:effectLst/>
                <a:latin typeface="Times New Roman" panose="02020603050405020304" pitchFamily="18" charset="0"/>
              </a:rPr>
              <a:t> </a:t>
            </a:r>
            <a:r>
              <a:rPr lang="en-US" sz="1800" err="1">
                <a:effectLst/>
                <a:latin typeface="Times New Roman" panose="02020603050405020304" pitchFamily="18" charset="0"/>
              </a:rPr>
              <a:t>Hoa</a:t>
            </a:r>
            <a:r>
              <a:rPr lang="en-US" sz="1800">
                <a:effectLst/>
                <a:latin typeface="Times New Roman" panose="02020603050405020304" pitchFamily="18" charset="0"/>
              </a:rPr>
              <a:t> </a:t>
            </a:r>
            <a:r>
              <a:rPr lang="en-US" sz="1800" err="1">
                <a:effectLst/>
                <a:latin typeface="Times New Roman" panose="02020603050405020304" pitchFamily="18" charset="0"/>
              </a:rPr>
              <a:t>kỳ</a:t>
            </a:r>
            <a:r>
              <a:rPr lang="en-US" sz="1800">
                <a:effectLst/>
                <a:latin typeface="Times New Roman" panose="02020603050405020304" pitchFamily="18" charset="0"/>
              </a:rPr>
              <a:t> </a:t>
            </a:r>
            <a:r>
              <a:rPr lang="en-US" sz="1800" err="1">
                <a:effectLst/>
                <a:latin typeface="Times New Roman" panose="02020603050405020304" pitchFamily="18" charset="0"/>
              </a:rPr>
              <a:t>và</a:t>
            </a:r>
            <a:r>
              <a:rPr lang="en-US" sz="1800">
                <a:effectLst/>
                <a:latin typeface="Times New Roman" panose="02020603050405020304" pitchFamily="18" charset="0"/>
              </a:rPr>
              <a:t> 1 </a:t>
            </a:r>
            <a:r>
              <a:rPr lang="en-US" sz="1800" err="1">
                <a:effectLst/>
                <a:latin typeface="Times New Roman" panose="02020603050405020304" pitchFamily="18" charset="0"/>
              </a:rPr>
              <a:t>cho</a:t>
            </a:r>
            <a:r>
              <a:rPr lang="en-US" sz="1800">
                <a:effectLst/>
                <a:latin typeface="Times New Roman" panose="02020603050405020304" pitchFamily="18" charset="0"/>
              </a:rPr>
              <a:t> </a:t>
            </a:r>
            <a:r>
              <a:rPr lang="en-US" sz="1800" err="1">
                <a:effectLst/>
                <a:latin typeface="Times New Roman" panose="02020603050405020304" pitchFamily="18" charset="0"/>
              </a:rPr>
              <a:t>chây</a:t>
            </a:r>
            <a:r>
              <a:rPr lang="en-US" sz="1800">
                <a:effectLst/>
                <a:latin typeface="Times New Roman" panose="02020603050405020304" pitchFamily="18" charset="0"/>
              </a:rPr>
              <a:t> </a:t>
            </a:r>
            <a:r>
              <a:rPr lang="en-US" sz="1800" err="1">
                <a:effectLst/>
                <a:latin typeface="Times New Roman" panose="02020603050405020304" pitchFamily="18" charset="0"/>
              </a:rPr>
              <a:t>âu</a:t>
            </a:r>
            <a:endParaRPr lang="en-US" sz="1800">
              <a:effectLst/>
              <a:latin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b="0" i="0">
                <a:solidFill>
                  <a:srgbClr val="0101FD"/>
                </a:solidFill>
                <a:effectLst/>
                <a:latin typeface="SFMono-Regular"/>
              </a:rPr>
              <a:t>      Add-DnsServerZoneScope</a:t>
            </a:r>
            <a:r>
              <a:rPr lang="vi-VN" b="0" i="0">
                <a:solidFill>
                  <a:srgbClr val="006881"/>
                </a:solidFill>
                <a:effectLst/>
                <a:latin typeface="SFMono-Regular"/>
              </a:rPr>
              <a:t> -ZoneName</a:t>
            </a:r>
            <a:r>
              <a:rPr lang="vi-VN" b="0" i="0">
                <a:solidFill>
                  <a:srgbClr val="171717"/>
                </a:solidFill>
                <a:effectLst/>
                <a:latin typeface="SFMono-Regular"/>
              </a:rPr>
              <a:t> </a:t>
            </a:r>
            <a:r>
              <a:rPr lang="vi-VN" b="0" i="0">
                <a:solidFill>
                  <a:srgbClr val="A31515"/>
                </a:solidFill>
                <a:effectLst/>
                <a:latin typeface="SFMono-Regular"/>
              </a:rPr>
              <a:t>"woodgrove.com"</a:t>
            </a:r>
            <a:r>
              <a:rPr lang="vi-VN" b="0" i="0">
                <a:solidFill>
                  <a:srgbClr val="006881"/>
                </a:solidFill>
                <a:effectLst/>
                <a:latin typeface="SFMono-Regular"/>
              </a:rPr>
              <a:t> -Name</a:t>
            </a:r>
            <a:r>
              <a:rPr lang="vi-VN" b="0" i="0">
                <a:solidFill>
                  <a:srgbClr val="171717"/>
                </a:solidFill>
                <a:effectLst/>
                <a:latin typeface="SFMono-Regular"/>
              </a:rPr>
              <a:t> </a:t>
            </a:r>
            <a:r>
              <a:rPr lang="vi-VN" b="0" i="0">
                <a:solidFill>
                  <a:srgbClr val="A31515"/>
                </a:solidFill>
                <a:effectLst/>
                <a:latin typeface="SFMono-Regular"/>
              </a:rPr>
              <a:t>"USZoneScope"</a:t>
            </a:r>
            <a:r>
              <a:rPr lang="vi-VN" b="0" i="0">
                <a:solidFill>
                  <a:srgbClr val="171717"/>
                </a:solidFill>
                <a:effectLst/>
                <a:latin typeface="SFMono-Regular"/>
              </a:rPr>
              <a:t>                                        </a:t>
            </a:r>
            <a:r>
              <a:rPr lang="vi-VN" b="0" i="0">
                <a:solidFill>
                  <a:srgbClr val="0101FD"/>
                </a:solidFill>
                <a:effectLst/>
                <a:latin typeface="SFMono-Regular"/>
              </a:rPr>
              <a:t>Add-DnsServerZoneScope</a:t>
            </a:r>
            <a:r>
              <a:rPr lang="vi-VN" b="0" i="0">
                <a:solidFill>
                  <a:srgbClr val="006881"/>
                </a:solidFill>
                <a:effectLst/>
                <a:latin typeface="SFMono-Regular"/>
              </a:rPr>
              <a:t> -ZoneName</a:t>
            </a:r>
            <a:r>
              <a:rPr lang="vi-VN" b="0" i="0">
                <a:solidFill>
                  <a:srgbClr val="171717"/>
                </a:solidFill>
                <a:effectLst/>
                <a:latin typeface="SFMono-Regular"/>
              </a:rPr>
              <a:t> </a:t>
            </a:r>
            <a:r>
              <a:rPr lang="vi-VN" b="0" i="0">
                <a:solidFill>
                  <a:srgbClr val="A31515"/>
                </a:solidFill>
                <a:effectLst/>
                <a:latin typeface="SFMono-Regular"/>
              </a:rPr>
              <a:t>"woodgrove.com"</a:t>
            </a:r>
            <a:r>
              <a:rPr lang="vi-VN" b="0" i="0">
                <a:solidFill>
                  <a:srgbClr val="006881"/>
                </a:solidFill>
                <a:effectLst/>
                <a:latin typeface="SFMono-Regular"/>
              </a:rPr>
              <a:t> -Name</a:t>
            </a:r>
            <a:r>
              <a:rPr lang="vi-VN" b="0" i="0">
                <a:solidFill>
                  <a:srgbClr val="171717"/>
                </a:solidFill>
                <a:effectLst/>
                <a:latin typeface="SFMono-Regular"/>
              </a:rPr>
              <a:t> </a:t>
            </a:r>
            <a:r>
              <a:rPr lang="vi-VN" b="0" i="0">
                <a:solidFill>
                  <a:srgbClr val="A31515"/>
                </a:solidFill>
                <a:effectLst/>
                <a:latin typeface="SFMono-Regular"/>
              </a:rPr>
              <a:t>"EuropeZoneScope“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b="0" i="0">
                <a:solidFill>
                  <a:srgbClr val="A31515"/>
                </a:solidFill>
                <a:effectLst/>
                <a:latin typeface="SFMono-Regular"/>
              </a:rPr>
              <a:t>3. Thêm bản ghi đại diện cho máy chủ lưu trữ máy chủ web cho 2 phạm vi vùng. Ví dụ USZoneScope có thể thêm bản ghi www.woodgrove.com với địa chỉ IP 192.0.0.1 nằm trong trung tâm dữ liệu HK và EuropeZoneScope cùng bản ghi với IP 141.1.0.1 trong trung tâm dữ liệu châu âu</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b="0" i="0">
                <a:solidFill>
                  <a:srgbClr val="0101FD"/>
                </a:solidFill>
                <a:effectLst/>
                <a:latin typeface="SFMono-Regular"/>
              </a:rPr>
              <a:t>       Add-DnsServerResourceRecord</a:t>
            </a:r>
            <a:r>
              <a:rPr lang="vi-VN" b="0" i="0">
                <a:solidFill>
                  <a:srgbClr val="006881"/>
                </a:solidFill>
                <a:effectLst/>
                <a:latin typeface="SFMono-Regular"/>
              </a:rPr>
              <a:t> -ZoneName</a:t>
            </a:r>
            <a:r>
              <a:rPr lang="vi-VN" b="0" i="0">
                <a:solidFill>
                  <a:srgbClr val="171717"/>
                </a:solidFill>
                <a:effectLst/>
                <a:latin typeface="SFMono-Regular"/>
              </a:rPr>
              <a:t> </a:t>
            </a:r>
            <a:r>
              <a:rPr lang="vi-VN" b="0" i="0">
                <a:solidFill>
                  <a:srgbClr val="A31515"/>
                </a:solidFill>
                <a:effectLst/>
                <a:latin typeface="SFMono-Regular"/>
              </a:rPr>
              <a:t>"woodgrove.com"</a:t>
            </a:r>
            <a:r>
              <a:rPr lang="vi-VN" b="0" i="0">
                <a:solidFill>
                  <a:srgbClr val="006881"/>
                </a:solidFill>
                <a:effectLst/>
                <a:latin typeface="SFMono-Regular"/>
              </a:rPr>
              <a:t> -A -Name</a:t>
            </a:r>
            <a:r>
              <a:rPr lang="vi-VN" b="0" i="0">
                <a:solidFill>
                  <a:srgbClr val="171717"/>
                </a:solidFill>
                <a:effectLst/>
                <a:latin typeface="SFMono-Regular"/>
              </a:rPr>
              <a:t> </a:t>
            </a:r>
            <a:r>
              <a:rPr lang="vi-VN" b="0" i="0">
                <a:solidFill>
                  <a:srgbClr val="A31515"/>
                </a:solidFill>
                <a:effectLst/>
                <a:latin typeface="SFMono-Regular"/>
              </a:rPr>
              <a:t>"www"</a:t>
            </a:r>
            <a:r>
              <a:rPr lang="vi-VN" b="0" i="0">
                <a:solidFill>
                  <a:srgbClr val="006881"/>
                </a:solidFill>
                <a:effectLst/>
                <a:latin typeface="SFMono-Regular"/>
              </a:rPr>
              <a:t> -IPv4Address</a:t>
            </a:r>
            <a:r>
              <a:rPr lang="vi-VN" b="0" i="0">
                <a:solidFill>
                  <a:srgbClr val="171717"/>
                </a:solidFill>
                <a:effectLst/>
                <a:latin typeface="SFMono-Regular"/>
              </a:rPr>
              <a:t> </a:t>
            </a:r>
            <a:r>
              <a:rPr lang="vi-VN" b="0" i="0">
                <a:solidFill>
                  <a:srgbClr val="A31515"/>
                </a:solidFill>
                <a:effectLst/>
                <a:latin typeface="SFMono-Regular"/>
              </a:rPr>
              <a:t>"192.0.0.1"</a:t>
            </a:r>
            <a:r>
              <a:rPr lang="vi-VN" b="0" i="0">
                <a:solidFill>
                  <a:srgbClr val="006881"/>
                </a:solidFill>
                <a:effectLst/>
                <a:latin typeface="SFMono-Regular"/>
              </a:rPr>
              <a:t> -ZoneScope</a:t>
            </a:r>
            <a:r>
              <a:rPr lang="vi-VN" b="0" i="0">
                <a:solidFill>
                  <a:srgbClr val="171717"/>
                </a:solidFill>
                <a:effectLst/>
                <a:latin typeface="SFMono-Regular"/>
              </a:rPr>
              <a:t> </a:t>
            </a:r>
            <a:r>
              <a:rPr lang="vi-VN" b="0" i="0">
                <a:solidFill>
                  <a:srgbClr val="A31515"/>
                </a:solidFill>
                <a:effectLst/>
                <a:latin typeface="SFMono-Regular"/>
              </a:rPr>
              <a:t>"USZoneScope"</a:t>
            </a:r>
            <a:r>
              <a:rPr lang="vi-VN" b="0" i="0">
                <a:solidFill>
                  <a:srgbClr val="171717"/>
                </a:solidFill>
                <a:effectLst/>
                <a:latin typeface="SFMono-Regular"/>
              </a:rPr>
              <a:t>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b="0" i="0">
                <a:solidFill>
                  <a:srgbClr val="0101FD"/>
                </a:solidFill>
                <a:effectLst/>
                <a:latin typeface="SFMono-Regular"/>
              </a:rPr>
              <a:t>       Add-DnsServerResourceRecord</a:t>
            </a:r>
            <a:r>
              <a:rPr lang="vi-VN" b="0" i="0">
                <a:solidFill>
                  <a:srgbClr val="006881"/>
                </a:solidFill>
                <a:effectLst/>
                <a:latin typeface="SFMono-Regular"/>
              </a:rPr>
              <a:t> -ZoneName</a:t>
            </a:r>
            <a:r>
              <a:rPr lang="vi-VN" b="0" i="0">
                <a:solidFill>
                  <a:srgbClr val="171717"/>
                </a:solidFill>
                <a:effectLst/>
                <a:latin typeface="SFMono-Regular"/>
              </a:rPr>
              <a:t> </a:t>
            </a:r>
            <a:r>
              <a:rPr lang="vi-VN" b="0" i="0">
                <a:solidFill>
                  <a:srgbClr val="A31515"/>
                </a:solidFill>
                <a:effectLst/>
                <a:latin typeface="SFMono-Regular"/>
              </a:rPr>
              <a:t>"woodgrove.com"</a:t>
            </a:r>
            <a:r>
              <a:rPr lang="vi-VN" b="0" i="0">
                <a:solidFill>
                  <a:srgbClr val="006881"/>
                </a:solidFill>
                <a:effectLst/>
                <a:latin typeface="SFMono-Regular"/>
              </a:rPr>
              <a:t> -A -Name</a:t>
            </a:r>
            <a:r>
              <a:rPr lang="vi-VN" b="0" i="0">
                <a:solidFill>
                  <a:srgbClr val="171717"/>
                </a:solidFill>
                <a:effectLst/>
                <a:latin typeface="SFMono-Regular"/>
              </a:rPr>
              <a:t> </a:t>
            </a:r>
            <a:r>
              <a:rPr lang="vi-VN" b="0" i="0">
                <a:solidFill>
                  <a:srgbClr val="A31515"/>
                </a:solidFill>
                <a:effectLst/>
                <a:latin typeface="SFMono-Regular"/>
              </a:rPr>
              <a:t>"www"</a:t>
            </a:r>
            <a:r>
              <a:rPr lang="vi-VN" b="0" i="0">
                <a:solidFill>
                  <a:srgbClr val="006881"/>
                </a:solidFill>
                <a:effectLst/>
                <a:latin typeface="SFMono-Regular"/>
              </a:rPr>
              <a:t> -IPv4Address</a:t>
            </a:r>
            <a:r>
              <a:rPr lang="vi-VN" b="0" i="0">
                <a:solidFill>
                  <a:srgbClr val="171717"/>
                </a:solidFill>
                <a:effectLst/>
                <a:latin typeface="SFMono-Regular"/>
              </a:rPr>
              <a:t> </a:t>
            </a:r>
            <a:r>
              <a:rPr lang="vi-VN" b="0" i="0">
                <a:solidFill>
                  <a:srgbClr val="A31515"/>
                </a:solidFill>
                <a:effectLst/>
                <a:latin typeface="SFMono-Regular"/>
              </a:rPr>
              <a:t>"141.1.0.1"</a:t>
            </a:r>
            <a:r>
              <a:rPr lang="vi-VN" b="0" i="0">
                <a:solidFill>
                  <a:srgbClr val="006881"/>
                </a:solidFill>
                <a:effectLst/>
                <a:latin typeface="SFMono-Regular"/>
              </a:rPr>
              <a:t> -ZoneScope</a:t>
            </a:r>
            <a:r>
              <a:rPr lang="vi-VN" b="0" i="0">
                <a:solidFill>
                  <a:srgbClr val="171717"/>
                </a:solidFill>
                <a:effectLst/>
                <a:latin typeface="SFMono-Regular"/>
              </a:rPr>
              <a:t> </a:t>
            </a:r>
            <a:r>
              <a:rPr lang="vi-VN" b="0" i="0">
                <a:solidFill>
                  <a:srgbClr val="A31515"/>
                </a:solidFill>
                <a:effectLst/>
                <a:latin typeface="SFMono-Regular"/>
              </a:rPr>
              <a:t>"EuropeZoneScope“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b="0" i="0">
                <a:solidFill>
                  <a:srgbClr val="A31515"/>
                </a:solidFill>
                <a:effectLst/>
                <a:latin typeface="SFMono-Regular"/>
              </a:rPr>
              <a:t>Để các vùng còn lại vẫn truy cập đc web thì thêm lệnh sau. K có tham số ZoneScope, tức là thêm bản ghi vào vùng DNS tiêu chuẩn (phạm vi mặc định)</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b="0" i="0">
                <a:solidFill>
                  <a:srgbClr val="0101FD"/>
                </a:solidFill>
                <a:effectLst/>
                <a:latin typeface="SFMono-Regular"/>
              </a:rPr>
              <a:t>      Add-DnsServerResourceRecord</a:t>
            </a:r>
            <a:r>
              <a:rPr lang="vi-VN" b="0" i="0">
                <a:solidFill>
                  <a:srgbClr val="006881"/>
                </a:solidFill>
                <a:effectLst/>
                <a:latin typeface="SFMono-Regular"/>
              </a:rPr>
              <a:t> -ZoneName</a:t>
            </a:r>
            <a:r>
              <a:rPr lang="vi-VN" b="0" i="0">
                <a:solidFill>
                  <a:srgbClr val="171717"/>
                </a:solidFill>
                <a:effectLst/>
                <a:latin typeface="SFMono-Regular"/>
              </a:rPr>
              <a:t> </a:t>
            </a:r>
            <a:r>
              <a:rPr lang="vi-VN" b="0" i="0">
                <a:solidFill>
                  <a:srgbClr val="A31515"/>
                </a:solidFill>
                <a:effectLst/>
                <a:latin typeface="SFMono-Regular"/>
              </a:rPr>
              <a:t>"woodgrove.com"</a:t>
            </a:r>
            <a:r>
              <a:rPr lang="vi-VN" b="0" i="0">
                <a:solidFill>
                  <a:srgbClr val="006881"/>
                </a:solidFill>
                <a:effectLst/>
                <a:latin typeface="SFMono-Regular"/>
              </a:rPr>
              <a:t> -A -Name</a:t>
            </a:r>
            <a:r>
              <a:rPr lang="vi-VN" b="0" i="0">
                <a:solidFill>
                  <a:srgbClr val="171717"/>
                </a:solidFill>
                <a:effectLst/>
                <a:latin typeface="SFMono-Regular"/>
              </a:rPr>
              <a:t> </a:t>
            </a:r>
            <a:r>
              <a:rPr lang="vi-VN" b="0" i="0">
                <a:solidFill>
                  <a:srgbClr val="A31515"/>
                </a:solidFill>
                <a:effectLst/>
                <a:latin typeface="SFMono-Regular"/>
              </a:rPr>
              <a:t>"www"</a:t>
            </a:r>
            <a:r>
              <a:rPr lang="vi-VN" b="0" i="0">
                <a:solidFill>
                  <a:srgbClr val="006881"/>
                </a:solidFill>
                <a:effectLst/>
                <a:latin typeface="SFMono-Regular"/>
              </a:rPr>
              <a:t> -IPv4Address</a:t>
            </a:r>
            <a:r>
              <a:rPr lang="vi-VN" b="0" i="0">
                <a:solidFill>
                  <a:srgbClr val="171717"/>
                </a:solidFill>
                <a:effectLst/>
                <a:latin typeface="SFMono-Regular"/>
              </a:rPr>
              <a:t> </a:t>
            </a:r>
            <a:r>
              <a:rPr lang="vi-VN" b="0" i="0">
                <a:solidFill>
                  <a:srgbClr val="A31515"/>
                </a:solidFill>
                <a:effectLst/>
                <a:latin typeface="SFMono-Regular"/>
              </a:rPr>
              <a:t>"192.0.0.1"</a:t>
            </a:r>
            <a:r>
              <a:rPr lang="vi-VN" b="0" i="0">
                <a:solidFill>
                  <a:srgbClr val="171717"/>
                </a:solidFill>
                <a:effectLst/>
                <a:latin typeface="SFMono-Regular"/>
              </a:rPr>
              <a:t>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b="0" i="0">
                <a:solidFill>
                  <a:srgbClr val="171717"/>
                </a:solidFill>
                <a:effectLst/>
                <a:latin typeface="SFMono-Regular"/>
              </a:rPr>
              <a:t>      </a:t>
            </a:r>
            <a:r>
              <a:rPr lang="vi-VN" b="0" i="0">
                <a:solidFill>
                  <a:srgbClr val="0101FD"/>
                </a:solidFill>
                <a:effectLst/>
                <a:latin typeface="SFMono-Regular"/>
              </a:rPr>
              <a:t>Add-DnsServerResourceRecord</a:t>
            </a:r>
            <a:r>
              <a:rPr lang="vi-VN" b="0" i="0">
                <a:solidFill>
                  <a:srgbClr val="006881"/>
                </a:solidFill>
                <a:effectLst/>
                <a:latin typeface="SFMono-Regular"/>
              </a:rPr>
              <a:t> -ZoneName</a:t>
            </a:r>
            <a:r>
              <a:rPr lang="vi-VN" b="0" i="0">
                <a:solidFill>
                  <a:srgbClr val="171717"/>
                </a:solidFill>
                <a:effectLst/>
                <a:latin typeface="SFMono-Regular"/>
              </a:rPr>
              <a:t> </a:t>
            </a:r>
            <a:r>
              <a:rPr lang="vi-VN" b="0" i="0">
                <a:solidFill>
                  <a:srgbClr val="A31515"/>
                </a:solidFill>
                <a:effectLst/>
                <a:latin typeface="SFMono-Regular"/>
              </a:rPr>
              <a:t>"woodgrove.com"</a:t>
            </a:r>
            <a:r>
              <a:rPr lang="vi-VN" b="0" i="0">
                <a:solidFill>
                  <a:srgbClr val="006881"/>
                </a:solidFill>
                <a:effectLst/>
                <a:latin typeface="SFMono-Regular"/>
              </a:rPr>
              <a:t> -A -Name</a:t>
            </a:r>
            <a:r>
              <a:rPr lang="vi-VN" b="0" i="0">
                <a:solidFill>
                  <a:srgbClr val="171717"/>
                </a:solidFill>
                <a:effectLst/>
                <a:latin typeface="SFMono-Regular"/>
              </a:rPr>
              <a:t> </a:t>
            </a:r>
            <a:r>
              <a:rPr lang="vi-VN" b="0" i="0">
                <a:solidFill>
                  <a:srgbClr val="A31515"/>
                </a:solidFill>
                <a:effectLst/>
                <a:latin typeface="SFMono-Regular"/>
              </a:rPr>
              <a:t>"www"</a:t>
            </a:r>
            <a:r>
              <a:rPr lang="vi-VN" b="0" i="0">
                <a:solidFill>
                  <a:srgbClr val="006881"/>
                </a:solidFill>
                <a:effectLst/>
                <a:latin typeface="SFMono-Regular"/>
              </a:rPr>
              <a:t> -IPv4Address</a:t>
            </a:r>
            <a:r>
              <a:rPr lang="vi-VN" b="0" i="0">
                <a:solidFill>
                  <a:srgbClr val="171717"/>
                </a:solidFill>
                <a:effectLst/>
                <a:latin typeface="SFMono-Regular"/>
              </a:rPr>
              <a:t> </a:t>
            </a:r>
            <a:r>
              <a:rPr lang="vi-VN" b="0" i="0">
                <a:solidFill>
                  <a:srgbClr val="A31515"/>
                </a:solidFill>
                <a:effectLst/>
                <a:latin typeface="SFMono-Regular"/>
              </a:rPr>
              <a:t>"141.1.0.1"</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b="0" i="0">
                <a:solidFill>
                  <a:srgbClr val="A31515"/>
                </a:solidFill>
                <a:effectLst/>
                <a:latin typeface="SFMono-Regular"/>
              </a:rPr>
              <a:t>4. Tạo chính sách kết nối mạng con và phân vùng để truy vấn trả về từ phạm vi chính xác của khu vực.</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b="0" i="0">
                <a:solidFill>
                  <a:srgbClr val="0101FD"/>
                </a:solidFill>
                <a:effectLst/>
                <a:latin typeface="SFMono-Regular"/>
              </a:rPr>
              <a:t>      Add-DnsServerQueryResolutionPolicy</a:t>
            </a:r>
            <a:r>
              <a:rPr lang="vi-VN" b="0" i="0">
                <a:solidFill>
                  <a:srgbClr val="006881"/>
                </a:solidFill>
                <a:effectLst/>
                <a:latin typeface="SFMono-Regular"/>
              </a:rPr>
              <a:t> -Name</a:t>
            </a:r>
            <a:r>
              <a:rPr lang="vi-VN" b="0" i="0">
                <a:solidFill>
                  <a:srgbClr val="171717"/>
                </a:solidFill>
                <a:effectLst/>
                <a:latin typeface="SFMono-Regular"/>
              </a:rPr>
              <a:t> </a:t>
            </a:r>
            <a:r>
              <a:rPr lang="vi-VN" b="0" i="0">
                <a:solidFill>
                  <a:srgbClr val="A31515"/>
                </a:solidFill>
                <a:effectLst/>
                <a:latin typeface="SFMono-Regular"/>
              </a:rPr>
              <a:t>"USPolicy"</a:t>
            </a:r>
            <a:r>
              <a:rPr lang="vi-VN" b="0" i="0">
                <a:solidFill>
                  <a:srgbClr val="006881"/>
                </a:solidFill>
                <a:effectLst/>
                <a:latin typeface="SFMono-Regular"/>
              </a:rPr>
              <a:t> -Action</a:t>
            </a:r>
            <a:r>
              <a:rPr lang="vi-VN" b="0" i="0">
                <a:solidFill>
                  <a:srgbClr val="171717"/>
                </a:solidFill>
                <a:effectLst/>
                <a:latin typeface="SFMono-Regular"/>
              </a:rPr>
              <a:t> ALLOW</a:t>
            </a:r>
            <a:r>
              <a:rPr lang="vi-VN" b="0" i="0">
                <a:solidFill>
                  <a:srgbClr val="006881"/>
                </a:solidFill>
                <a:effectLst/>
                <a:latin typeface="SFMono-Regular"/>
              </a:rPr>
              <a:t> -ClientSubnet</a:t>
            </a:r>
            <a:r>
              <a:rPr lang="vi-VN" b="0" i="0">
                <a:solidFill>
                  <a:srgbClr val="171717"/>
                </a:solidFill>
                <a:effectLst/>
                <a:latin typeface="SFMono-Regular"/>
              </a:rPr>
              <a:t> </a:t>
            </a:r>
            <a:r>
              <a:rPr lang="vi-VN" b="0" i="0">
                <a:solidFill>
                  <a:srgbClr val="A31515"/>
                </a:solidFill>
                <a:effectLst/>
                <a:latin typeface="SFMono-Regular"/>
              </a:rPr>
              <a:t>"eq,USSubnet"</a:t>
            </a:r>
            <a:r>
              <a:rPr lang="vi-VN" b="0" i="0">
                <a:solidFill>
                  <a:srgbClr val="006881"/>
                </a:solidFill>
                <a:effectLst/>
                <a:latin typeface="SFMono-Regular"/>
              </a:rPr>
              <a:t> -ZoneScope</a:t>
            </a:r>
            <a:r>
              <a:rPr lang="vi-VN" b="0" i="0">
                <a:solidFill>
                  <a:srgbClr val="171717"/>
                </a:solidFill>
                <a:effectLst/>
                <a:latin typeface="SFMono-Regular"/>
              </a:rPr>
              <a:t> </a:t>
            </a:r>
            <a:r>
              <a:rPr lang="vi-VN" b="0" i="0">
                <a:solidFill>
                  <a:srgbClr val="A31515"/>
                </a:solidFill>
                <a:effectLst/>
                <a:latin typeface="SFMono-Regular"/>
              </a:rPr>
              <a:t>"USZoneScope,1"</a:t>
            </a:r>
            <a:r>
              <a:rPr lang="vi-VN" b="0" i="0">
                <a:solidFill>
                  <a:srgbClr val="006881"/>
                </a:solidFill>
                <a:effectLst/>
                <a:latin typeface="SFMono-Regular"/>
              </a:rPr>
              <a:t> -ZoneName</a:t>
            </a:r>
            <a:r>
              <a:rPr lang="vi-VN" b="0" i="0">
                <a:solidFill>
                  <a:srgbClr val="171717"/>
                </a:solidFill>
                <a:effectLst/>
                <a:latin typeface="SFMono-Regular"/>
              </a:rPr>
              <a:t> </a:t>
            </a:r>
            <a:r>
              <a:rPr lang="vi-VN" b="0" i="0">
                <a:solidFill>
                  <a:srgbClr val="A31515"/>
                </a:solidFill>
                <a:effectLst/>
                <a:latin typeface="SFMono-Regular"/>
              </a:rPr>
              <a:t>"woodgrove.com"</a:t>
            </a:r>
            <a:r>
              <a:rPr lang="vi-VN" b="0" i="0">
                <a:solidFill>
                  <a:srgbClr val="171717"/>
                </a:solidFill>
                <a:effectLst/>
                <a:latin typeface="SFMono-Regular"/>
              </a:rPr>
              <a:t>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b="0" i="0">
                <a:solidFill>
                  <a:srgbClr val="171717"/>
                </a:solidFill>
                <a:effectLst/>
                <a:latin typeface="SFMono-Regular"/>
              </a:rPr>
              <a:t>      </a:t>
            </a:r>
            <a:r>
              <a:rPr lang="vi-VN" b="0" i="0">
                <a:solidFill>
                  <a:srgbClr val="0101FD"/>
                </a:solidFill>
                <a:effectLst/>
                <a:latin typeface="SFMono-Regular"/>
              </a:rPr>
              <a:t>Add-DnsServerQueryResolutionPolicy</a:t>
            </a:r>
            <a:r>
              <a:rPr lang="vi-VN" b="0" i="0">
                <a:solidFill>
                  <a:srgbClr val="006881"/>
                </a:solidFill>
                <a:effectLst/>
                <a:latin typeface="SFMono-Regular"/>
              </a:rPr>
              <a:t> -Name</a:t>
            </a:r>
            <a:r>
              <a:rPr lang="vi-VN" b="0" i="0">
                <a:solidFill>
                  <a:srgbClr val="171717"/>
                </a:solidFill>
                <a:effectLst/>
                <a:latin typeface="SFMono-Regular"/>
              </a:rPr>
              <a:t> </a:t>
            </a:r>
            <a:r>
              <a:rPr lang="vi-VN" b="0" i="0">
                <a:solidFill>
                  <a:srgbClr val="A31515"/>
                </a:solidFill>
                <a:effectLst/>
                <a:latin typeface="SFMono-Regular"/>
              </a:rPr>
              <a:t>"EuropePolicy"</a:t>
            </a:r>
            <a:r>
              <a:rPr lang="vi-VN" b="0" i="0">
                <a:solidFill>
                  <a:srgbClr val="006881"/>
                </a:solidFill>
                <a:effectLst/>
                <a:latin typeface="SFMono-Regular"/>
              </a:rPr>
              <a:t> -Action</a:t>
            </a:r>
            <a:r>
              <a:rPr lang="vi-VN" b="0" i="0">
                <a:solidFill>
                  <a:srgbClr val="171717"/>
                </a:solidFill>
                <a:effectLst/>
                <a:latin typeface="SFMono-Regular"/>
              </a:rPr>
              <a:t> ALLOW</a:t>
            </a:r>
            <a:r>
              <a:rPr lang="vi-VN" b="0" i="0">
                <a:solidFill>
                  <a:srgbClr val="006881"/>
                </a:solidFill>
                <a:effectLst/>
                <a:latin typeface="SFMono-Regular"/>
              </a:rPr>
              <a:t> -ClientSubnet</a:t>
            </a:r>
            <a:r>
              <a:rPr lang="vi-VN" b="0" i="0">
                <a:solidFill>
                  <a:srgbClr val="171717"/>
                </a:solidFill>
                <a:effectLst/>
                <a:latin typeface="SFMono-Regular"/>
              </a:rPr>
              <a:t> </a:t>
            </a:r>
            <a:r>
              <a:rPr lang="vi-VN" b="0" i="0">
                <a:solidFill>
                  <a:srgbClr val="A31515"/>
                </a:solidFill>
                <a:effectLst/>
                <a:latin typeface="SFMono-Regular"/>
              </a:rPr>
              <a:t>"eq,EuropeSubnet"</a:t>
            </a:r>
            <a:r>
              <a:rPr lang="vi-VN" b="0" i="0">
                <a:solidFill>
                  <a:srgbClr val="006881"/>
                </a:solidFill>
                <a:effectLst/>
                <a:latin typeface="SFMono-Regular"/>
              </a:rPr>
              <a:t> -ZoneScope</a:t>
            </a:r>
            <a:r>
              <a:rPr lang="vi-VN" b="0" i="0">
                <a:solidFill>
                  <a:srgbClr val="171717"/>
                </a:solidFill>
                <a:effectLst/>
                <a:latin typeface="SFMono-Regular"/>
              </a:rPr>
              <a:t> </a:t>
            </a:r>
            <a:r>
              <a:rPr lang="vi-VN" b="0" i="0">
                <a:solidFill>
                  <a:srgbClr val="A31515"/>
                </a:solidFill>
                <a:effectLst/>
                <a:latin typeface="SFMono-Regular"/>
              </a:rPr>
              <a:t>"EuropeZoneScope,1"</a:t>
            </a:r>
            <a:r>
              <a:rPr lang="vi-VN" b="0" i="0">
                <a:solidFill>
                  <a:srgbClr val="006881"/>
                </a:solidFill>
                <a:effectLst/>
                <a:latin typeface="SFMono-Regular"/>
              </a:rPr>
              <a:t> -ZoneName</a:t>
            </a:r>
            <a:r>
              <a:rPr lang="vi-VN" b="0" i="0">
                <a:solidFill>
                  <a:srgbClr val="171717"/>
                </a:solidFill>
                <a:effectLst/>
                <a:latin typeface="SFMono-Regular"/>
              </a:rPr>
              <a:t> </a:t>
            </a:r>
            <a:r>
              <a:rPr lang="vi-VN" b="0" i="0">
                <a:solidFill>
                  <a:srgbClr val="A31515"/>
                </a:solidFill>
                <a:effectLst/>
                <a:latin typeface="SFMono-Regular"/>
              </a:rPr>
              <a:t>"woodgrove.com"</a:t>
            </a:r>
            <a:endParaRPr lang="vi-VN"/>
          </a:p>
        </p:txBody>
      </p:sp>
    </p:spTree>
    <p:extLst>
      <p:ext uri="{BB962C8B-B14F-4D97-AF65-F5344CB8AC3E}">
        <p14:creationId xmlns:p14="http://schemas.microsoft.com/office/powerpoint/2010/main" val="39432961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16206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34122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39944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6c52a2e8d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6c52a2e8d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57846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6c60e245bf_1_31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err="1">
                <a:effectLst/>
                <a:latin typeface="Times New Roman" panose="02020603050405020304" pitchFamily="18" charset="0"/>
                <a:ea typeface="Calibri" panose="020F0502020204030204" pitchFamily="34" charset="0"/>
                <a:cs typeface="Arial" panose="020B0604020202020204" pitchFamily="34" charset="0"/>
              </a:rPr>
              <a:t>DdoS</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được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thực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hiện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với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mạng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của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các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máy</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kết</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nối</a:t>
            </a:r>
            <a:r>
              <a:rPr lang="en-US" sz="1800">
                <a:effectLst/>
                <a:latin typeface="Times New Roman" panose="02020603050405020304" pitchFamily="18" charset="0"/>
                <a:ea typeface="Calibri" panose="020F0502020204030204" pitchFamily="34" charset="0"/>
                <a:cs typeface="Arial" panose="020B0604020202020204" pitchFamily="34" charset="0"/>
              </a:rPr>
              <a:t> Internet </a:t>
            </a:r>
            <a:r>
              <a:rPr lang="en-US" sz="1800" err="1">
                <a:effectLst/>
                <a:latin typeface="Times New Roman" panose="02020603050405020304" pitchFamily="18" charset="0"/>
                <a:ea typeface="Calibri" panose="020F0502020204030204" pitchFamily="34" charset="0"/>
                <a:cs typeface="Arial" panose="020B0604020202020204" pitchFamily="34" charset="0"/>
              </a:rPr>
              <a:t>gồm</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máy</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tính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các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thiết</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bị</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khác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như</a:t>
            </a:r>
            <a:r>
              <a:rPr lang="en-US" sz="1800">
                <a:effectLst/>
                <a:latin typeface="Times New Roman" panose="02020603050405020304" pitchFamily="18" charset="0"/>
                <a:ea typeface="Calibri" panose="020F0502020204030204" pitchFamily="34" charset="0"/>
                <a:cs typeface="Arial" panose="020B0604020202020204" pitchFamily="34" charset="0"/>
              </a:rPr>
              <a:t> IoT (bot) </a:t>
            </a:r>
            <a:r>
              <a:rPr lang="en-US" sz="1800" err="1">
                <a:effectLst/>
                <a:latin typeface="Times New Roman" panose="02020603050405020304" pitchFamily="18" charset="0"/>
                <a:ea typeface="Calibri" panose="020F0502020204030204" pitchFamily="34" charset="0"/>
                <a:cs typeface="Arial" panose="020B0604020202020204" pitchFamily="34" charset="0"/>
              </a:rPr>
              <a:t>đã</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bị</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nhiễm</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phần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mềm</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độc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hại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cho</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phép</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kẻ</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tấn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công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điều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khiển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chúng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từ</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xa</a:t>
            </a:r>
            <a:r>
              <a:rPr lang="en-US" sz="1800">
                <a:effectLst/>
                <a:latin typeface="Times New Roman" panose="02020603050405020304" pitchFamily="18" charset="0"/>
                <a:ea typeface="Calibri" panose="020F0502020204030204" pitchFamily="34" charset="0"/>
                <a:cs typeface="Arial" panose="020B0604020202020204" pitchFamily="34" charset="0"/>
              </a:rPr>
              <a:t>. Khi </a:t>
            </a:r>
            <a:r>
              <a:rPr lang="en-US" sz="1800" err="1">
                <a:effectLst/>
                <a:latin typeface="Times New Roman" panose="02020603050405020304" pitchFamily="18" charset="0"/>
                <a:ea typeface="Calibri" panose="020F0502020204030204" pitchFamily="34" charset="0"/>
                <a:cs typeface="Arial" panose="020B0604020202020204" pitchFamily="34" charset="0"/>
              </a:rPr>
              <a:t>máy</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chủ</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của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nạn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nhận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bị</a:t>
            </a:r>
            <a:r>
              <a:rPr lang="en-US" sz="1800">
                <a:effectLst/>
                <a:latin typeface="Times New Roman" panose="02020603050405020304" pitchFamily="18" charset="0"/>
                <a:ea typeface="Calibri" panose="020F0502020204030204" pitchFamily="34" charset="0"/>
                <a:cs typeface="Arial" panose="020B0604020202020204" pitchFamily="34" charset="0"/>
              </a:rPr>
              <a:t> botnet (1 </a:t>
            </a:r>
            <a:r>
              <a:rPr lang="en-US" sz="1800" err="1">
                <a:effectLst/>
                <a:latin typeface="Times New Roman" panose="02020603050405020304" pitchFamily="18" charset="0"/>
                <a:ea typeface="Calibri" panose="020F0502020204030204" pitchFamily="34" charset="0"/>
                <a:cs typeface="Arial" panose="020B0604020202020204" pitchFamily="34" charset="0"/>
              </a:rPr>
              <a:t>nhóm</a:t>
            </a:r>
            <a:r>
              <a:rPr lang="en-US" sz="1800">
                <a:effectLst/>
                <a:latin typeface="Times New Roman" panose="02020603050405020304" pitchFamily="18" charset="0"/>
                <a:ea typeface="Calibri" panose="020F0502020204030204" pitchFamily="34" charset="0"/>
                <a:cs typeface="Arial" panose="020B0604020202020204" pitchFamily="34" charset="0"/>
              </a:rPr>
              <a:t> bot) </a:t>
            </a:r>
            <a:r>
              <a:rPr lang="en-US" sz="1800" err="1">
                <a:effectLst/>
                <a:latin typeface="Times New Roman" panose="02020603050405020304" pitchFamily="18" charset="0"/>
                <a:ea typeface="Calibri" panose="020F0502020204030204" pitchFamily="34" charset="0"/>
                <a:cs typeface="Arial" panose="020B0604020202020204" pitchFamily="34" charset="0"/>
              </a:rPr>
              <a:t>nhắm</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mục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tiêu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mỗi</a:t>
            </a:r>
            <a:r>
              <a:rPr lang="en-US" sz="1800">
                <a:effectLst/>
                <a:latin typeface="Times New Roman" panose="02020603050405020304" pitchFamily="18" charset="0"/>
                <a:ea typeface="Calibri" panose="020F0502020204030204" pitchFamily="34" charset="0"/>
                <a:cs typeface="Arial" panose="020B0604020202020204" pitchFamily="34" charset="0"/>
              </a:rPr>
              <a:t> bot </a:t>
            </a:r>
            <a:r>
              <a:rPr lang="en-US" sz="1800" err="1">
                <a:effectLst/>
                <a:latin typeface="Times New Roman" panose="02020603050405020304" pitchFamily="18" charset="0"/>
                <a:ea typeface="Calibri" panose="020F0502020204030204" pitchFamily="34" charset="0"/>
                <a:cs typeface="Arial" panose="020B0604020202020204" pitchFamily="34" charset="0"/>
              </a:rPr>
              <a:t>sẽ</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gửi</a:t>
            </a:r>
            <a:r>
              <a:rPr lang="en-US" sz="1800">
                <a:effectLst/>
                <a:latin typeface="Times New Roman" panose="02020603050405020304" pitchFamily="18" charset="0"/>
                <a:ea typeface="Calibri" panose="020F0502020204030204" pitchFamily="34" charset="0"/>
                <a:cs typeface="Arial" panose="020B0604020202020204" pitchFamily="34" charset="0"/>
              </a:rPr>
              <a:t> request </a:t>
            </a:r>
            <a:r>
              <a:rPr lang="en-US" sz="1800" err="1">
                <a:effectLst/>
                <a:latin typeface="Times New Roman" panose="02020603050405020304" pitchFamily="18" charset="0"/>
                <a:ea typeface="Calibri" panose="020F0502020204030204" pitchFamily="34" charset="0"/>
                <a:cs typeface="Arial" panose="020B0604020202020204" pitchFamily="34" charset="0"/>
              </a:rPr>
              <a:t>tới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địa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chỉ</a:t>
            </a:r>
            <a:r>
              <a:rPr lang="en-US" sz="1800">
                <a:effectLst/>
                <a:latin typeface="Times New Roman" panose="02020603050405020304" pitchFamily="18" charset="0"/>
                <a:ea typeface="Calibri" panose="020F0502020204030204" pitchFamily="34" charset="0"/>
                <a:cs typeface="Arial" panose="020B0604020202020204" pitchFamily="34" charset="0"/>
              </a:rPr>
              <a:t> IP </a:t>
            </a:r>
            <a:r>
              <a:rPr lang="en-US" sz="1800" err="1">
                <a:effectLst/>
                <a:latin typeface="Times New Roman" panose="02020603050405020304" pitchFamily="18" charset="0"/>
                <a:ea typeface="Calibri" panose="020F0502020204030204" pitchFamily="34" charset="0"/>
                <a:cs typeface="Arial" panose="020B0604020202020204" pitchFamily="34" charset="0"/>
              </a:rPr>
              <a:t>của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mục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tiêu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làm</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máy</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chủ</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quá</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tải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dẫn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đến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từ</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chối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dịch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vụ</a:t>
            </a:r>
            <a:endParaRPr lang="vi-VN" sz="1800">
              <a:effectLst/>
              <a:latin typeface="Calibri" panose="020F0502020204030204" pitchFamily="34" charset="0"/>
              <a:ea typeface="Calibri" panose="020F0502020204030204" pitchFamily="34" charset="0"/>
              <a:cs typeface="Arial" panose="020B0604020202020204" pitchFamily="34"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6111483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6c52a2e8d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6c52a2e8d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AutoNum type="arabicPeriod"/>
            </a:pPr>
            <a:r>
              <a:rPr lang="en-US" err="1"/>
              <a:t>Có</a:t>
            </a:r>
            <a:r>
              <a:rPr lang="en-US"/>
              <a:t> </a:t>
            </a:r>
            <a:r>
              <a:rPr lang="en-US" err="1"/>
              <a:t>thể</a:t>
            </a:r>
            <a:r>
              <a:rPr lang="en-US"/>
              <a:t> </a:t>
            </a:r>
            <a:r>
              <a:rPr lang="en-US" err="1"/>
              <a:t>cấu</a:t>
            </a:r>
            <a:r>
              <a:rPr lang="en-US"/>
              <a:t> </a:t>
            </a:r>
            <a:r>
              <a:rPr lang="en-US" err="1"/>
              <a:t>hình</a:t>
            </a:r>
            <a:r>
              <a:rPr lang="en-US"/>
              <a:t> </a:t>
            </a:r>
            <a:r>
              <a:rPr lang="en-US" err="1"/>
              <a:t>giới</a:t>
            </a:r>
            <a:r>
              <a:rPr lang="en-US"/>
              <a:t> </a:t>
            </a:r>
            <a:r>
              <a:rPr lang="en-US" err="1"/>
              <a:t>hạn</a:t>
            </a:r>
            <a:r>
              <a:rPr lang="en-US"/>
              <a:t> </a:t>
            </a:r>
            <a:r>
              <a:rPr lang="en-US" err="1"/>
              <a:t>kết</a:t>
            </a:r>
            <a:r>
              <a:rPr lang="en-US"/>
              <a:t> </a:t>
            </a:r>
            <a:r>
              <a:rPr lang="en-US" err="1"/>
              <a:t>nối</a:t>
            </a:r>
            <a:r>
              <a:rPr lang="en-US"/>
              <a:t> </a:t>
            </a:r>
            <a:r>
              <a:rPr lang="en-US" err="1"/>
              <a:t>có</a:t>
            </a:r>
            <a:r>
              <a:rPr lang="en-US"/>
              <a:t> </a:t>
            </a:r>
            <a:r>
              <a:rPr lang="en-US" err="1"/>
              <a:t>thể</a:t>
            </a:r>
            <a:r>
              <a:rPr lang="en-US"/>
              <a:t> </a:t>
            </a:r>
            <a:r>
              <a:rPr lang="en-US" err="1"/>
              <a:t>mở</a:t>
            </a:r>
            <a:r>
              <a:rPr lang="en-US"/>
              <a:t> </a:t>
            </a:r>
            <a:r>
              <a:rPr lang="en-US" err="1"/>
              <a:t>của</a:t>
            </a:r>
            <a:r>
              <a:rPr lang="en-US"/>
              <a:t> 1 </a:t>
            </a:r>
            <a:r>
              <a:rPr lang="en-US" err="1"/>
              <a:t>địa</a:t>
            </a:r>
            <a:r>
              <a:rPr lang="en-US"/>
              <a:t> </a:t>
            </a:r>
            <a:r>
              <a:rPr lang="en-US" err="1"/>
              <a:t>chỉ</a:t>
            </a:r>
            <a:r>
              <a:rPr lang="en-US"/>
              <a:t> IP </a:t>
            </a:r>
          </a:p>
          <a:p>
            <a:pPr marL="228600" lvl="0" indent="-228600" algn="l" rtl="0">
              <a:spcBef>
                <a:spcPts val="0"/>
              </a:spcBef>
              <a:spcAft>
                <a:spcPts val="0"/>
              </a:spcAft>
              <a:buAutoNum type="arabicPeriod"/>
            </a:pPr>
            <a:r>
              <a:rPr lang="en-US" err="1"/>
              <a:t>Thiết</a:t>
            </a:r>
            <a:r>
              <a:rPr lang="en-US"/>
              <a:t> </a:t>
            </a:r>
            <a:r>
              <a:rPr lang="en-US" err="1"/>
              <a:t>lập</a:t>
            </a:r>
            <a:r>
              <a:rPr lang="en-US"/>
              <a:t> </a:t>
            </a:r>
            <a:r>
              <a:rPr lang="en-US" err="1"/>
              <a:t>thông</a:t>
            </a:r>
            <a:r>
              <a:rPr lang="en-US"/>
              <a:t> </a:t>
            </a:r>
            <a:r>
              <a:rPr lang="en-US" err="1"/>
              <a:t>số</a:t>
            </a:r>
            <a:r>
              <a:rPr lang="en-US"/>
              <a:t> </a:t>
            </a:r>
            <a:r>
              <a:rPr lang="en-US" err="1"/>
              <a:t>thời</a:t>
            </a:r>
            <a:r>
              <a:rPr lang="en-US"/>
              <a:t> </a:t>
            </a:r>
            <a:r>
              <a:rPr lang="en-US" err="1"/>
              <a:t>gian</a:t>
            </a:r>
            <a:r>
              <a:rPr lang="en-US"/>
              <a:t> </a:t>
            </a:r>
            <a:r>
              <a:rPr lang="en-US" err="1"/>
              <a:t>chờ</a:t>
            </a:r>
            <a:endParaRPr lang="en-US"/>
          </a:p>
          <a:p>
            <a:pPr marL="228600" lvl="0" indent="-228600" algn="l" rtl="0">
              <a:spcBef>
                <a:spcPts val="0"/>
              </a:spcBef>
              <a:spcAft>
                <a:spcPts val="0"/>
              </a:spcAft>
              <a:buAutoNum type="arabicPeriod"/>
            </a:pPr>
            <a:r>
              <a:rPr lang="en-US" err="1"/>
              <a:t>Chặn</a:t>
            </a:r>
            <a:r>
              <a:rPr lang="en-US"/>
              <a:t> request </a:t>
            </a:r>
            <a:r>
              <a:rPr lang="en-US" err="1"/>
              <a:t>có</a:t>
            </a:r>
            <a:r>
              <a:rPr lang="en-US"/>
              <a:t> user-agent header </a:t>
            </a:r>
            <a:r>
              <a:rPr lang="en-US" err="1"/>
              <a:t>là</a:t>
            </a:r>
            <a:r>
              <a:rPr lang="en-US"/>
              <a:t> foo </a:t>
            </a:r>
            <a:r>
              <a:rPr lang="en-US" err="1"/>
              <a:t>hoặc</a:t>
            </a:r>
            <a:r>
              <a:rPr lang="en-US"/>
              <a:t> bar</a:t>
            </a:r>
          </a:p>
          <a:p>
            <a:pPr marL="228600" lvl="0" indent="-228600" algn="l" rtl="0">
              <a:spcBef>
                <a:spcPts val="0"/>
              </a:spcBef>
              <a:spcAft>
                <a:spcPts val="0"/>
              </a:spcAft>
              <a:buAutoNum type="arabicPeriod"/>
            </a:pPr>
            <a:r>
              <a:rPr lang="en-US" err="1"/>
              <a:t>Giới</a:t>
            </a:r>
            <a:r>
              <a:rPr lang="en-US"/>
              <a:t> </a:t>
            </a:r>
            <a:r>
              <a:rPr lang="en-US" err="1"/>
              <a:t>hạn</a:t>
            </a:r>
            <a:r>
              <a:rPr lang="en-US"/>
              <a:t> </a:t>
            </a:r>
            <a:r>
              <a:rPr lang="en-US" err="1"/>
              <a:t>lại</a:t>
            </a:r>
            <a:r>
              <a:rPr lang="en-US"/>
              <a:t> </a:t>
            </a:r>
            <a:r>
              <a:rPr lang="en-US" err="1"/>
              <a:t>tỷ</a:t>
            </a:r>
            <a:r>
              <a:rPr lang="en-US"/>
              <a:t> </a:t>
            </a:r>
            <a:r>
              <a:rPr lang="en-US" err="1"/>
              <a:t>lệ</a:t>
            </a:r>
            <a:r>
              <a:rPr lang="en-US"/>
              <a:t> </a:t>
            </a:r>
            <a:r>
              <a:rPr lang="en-US" err="1"/>
              <a:t>lưu</a:t>
            </a:r>
            <a:r>
              <a:rPr lang="en-US"/>
              <a:t> </a:t>
            </a:r>
            <a:r>
              <a:rPr lang="en-US" err="1"/>
              <a:t>lượng</a:t>
            </a:r>
            <a:r>
              <a:rPr lang="en-US"/>
              <a:t> </a:t>
            </a:r>
            <a:r>
              <a:rPr lang="en-US" err="1"/>
              <a:t>truy</a:t>
            </a:r>
            <a:r>
              <a:rPr lang="en-US"/>
              <a:t> </a:t>
            </a:r>
            <a:r>
              <a:rPr lang="en-US" err="1"/>
              <a:t>cập</a:t>
            </a:r>
            <a:r>
              <a:rPr lang="en-US"/>
              <a:t> </a:t>
            </a:r>
            <a:r>
              <a:rPr lang="en-US" err="1"/>
              <a:t>đến</a:t>
            </a:r>
            <a:r>
              <a:rPr lang="en-US"/>
              <a:t> </a:t>
            </a:r>
            <a:r>
              <a:rPr lang="en-US" err="1"/>
              <a:t>một</a:t>
            </a:r>
            <a:r>
              <a:rPr lang="en-US"/>
              <a:t> website</a:t>
            </a:r>
          </a:p>
          <a:p>
            <a:pPr marL="228600" lvl="0" indent="-228600" algn="l" rtl="0">
              <a:spcBef>
                <a:spcPts val="0"/>
              </a:spcBef>
              <a:spcAft>
                <a:spcPts val="0"/>
              </a:spcAft>
              <a:buAutoNum type="arabicPeriod"/>
            </a:pPr>
            <a:r>
              <a:rPr lang="en-US" err="1"/>
              <a:t>Giới</a:t>
            </a:r>
            <a:r>
              <a:rPr lang="en-US"/>
              <a:t> </a:t>
            </a:r>
            <a:r>
              <a:rPr lang="en-US" err="1"/>
              <a:t>hạn</a:t>
            </a:r>
            <a:r>
              <a:rPr lang="en-US"/>
              <a:t> </a:t>
            </a:r>
            <a:r>
              <a:rPr lang="en-US" err="1"/>
              <a:t>lưu</a:t>
            </a:r>
            <a:r>
              <a:rPr lang="en-US"/>
              <a:t> </a:t>
            </a:r>
            <a:r>
              <a:rPr lang="en-US" err="1"/>
              <a:t>lượng</a:t>
            </a:r>
            <a:r>
              <a:rPr lang="en-US"/>
              <a:t> </a:t>
            </a:r>
            <a:r>
              <a:rPr lang="en-US" err="1"/>
              <a:t>của</a:t>
            </a:r>
            <a:r>
              <a:rPr lang="en-US"/>
              <a:t> 1 client </a:t>
            </a:r>
            <a:r>
              <a:rPr lang="en-US" err="1"/>
              <a:t>đến</a:t>
            </a:r>
            <a:r>
              <a:rPr lang="en-US"/>
              <a:t> </a:t>
            </a:r>
            <a:r>
              <a:rPr lang="en-US" err="1"/>
              <a:t>một</a:t>
            </a:r>
            <a:r>
              <a:rPr lang="en-US"/>
              <a:t> website</a:t>
            </a:r>
          </a:p>
          <a:p>
            <a:pPr marL="228600" lvl="0" indent="-228600" algn="l" rtl="0">
              <a:spcBef>
                <a:spcPts val="0"/>
              </a:spcBef>
              <a:spcAft>
                <a:spcPts val="0"/>
              </a:spcAft>
              <a:buAutoNum type="arabicPeriod"/>
            </a:pPr>
            <a:r>
              <a:rPr lang="en-US" err="1"/>
              <a:t>Giới</a:t>
            </a:r>
            <a:r>
              <a:rPr lang="en-US"/>
              <a:t> </a:t>
            </a:r>
            <a:r>
              <a:rPr lang="en-US" err="1"/>
              <a:t>hạn</a:t>
            </a:r>
            <a:r>
              <a:rPr lang="en-US"/>
              <a:t> </a:t>
            </a:r>
            <a:r>
              <a:rPr lang="en-US" err="1"/>
              <a:t>giá</a:t>
            </a:r>
            <a:r>
              <a:rPr lang="en-US"/>
              <a:t> </a:t>
            </a:r>
            <a:r>
              <a:rPr lang="en-US" err="1"/>
              <a:t>trị</a:t>
            </a:r>
            <a:r>
              <a:rPr lang="en-US"/>
              <a:t> buffer </a:t>
            </a:r>
            <a:r>
              <a:rPr lang="en-US" err="1"/>
              <a:t>để</a:t>
            </a:r>
            <a:r>
              <a:rPr lang="en-US"/>
              <a:t> </a:t>
            </a:r>
            <a:r>
              <a:rPr lang="en-US" err="1"/>
              <a:t>giảm</a:t>
            </a:r>
            <a:r>
              <a:rPr lang="en-US"/>
              <a:t> </a:t>
            </a:r>
            <a:r>
              <a:rPr lang="en-US" err="1"/>
              <a:t>thiểu</a:t>
            </a:r>
            <a:r>
              <a:rPr lang="en-US"/>
              <a:t> </a:t>
            </a:r>
            <a:r>
              <a:rPr lang="en-US" err="1"/>
              <a:t>cuộc</a:t>
            </a:r>
            <a:r>
              <a:rPr lang="en-US"/>
              <a:t> </a:t>
            </a:r>
            <a:r>
              <a:rPr lang="en-US" err="1"/>
              <a:t>tấn</a:t>
            </a:r>
            <a:r>
              <a:rPr lang="en-US"/>
              <a:t> </a:t>
            </a:r>
            <a:r>
              <a:rPr lang="en-US" err="1"/>
              <a:t>công</a:t>
            </a:r>
            <a:r>
              <a:rPr lang="en-US"/>
              <a:t>, </a:t>
            </a:r>
            <a:r>
              <a:rPr lang="en-US" err="1"/>
              <a:t>ví</a:t>
            </a:r>
            <a:r>
              <a:rPr lang="en-US"/>
              <a:t> </a:t>
            </a:r>
            <a:r>
              <a:rPr lang="en-US" err="1"/>
              <a:t>dụ</a:t>
            </a:r>
            <a:r>
              <a:rPr lang="en-US"/>
              <a:t> </a:t>
            </a:r>
            <a:r>
              <a:rPr lang="en-US" err="1"/>
              <a:t>như</a:t>
            </a:r>
            <a:r>
              <a:rPr lang="en-US"/>
              <a:t> max body </a:t>
            </a:r>
            <a:r>
              <a:rPr lang="en-US" err="1"/>
              <a:t>của</a:t>
            </a:r>
            <a:r>
              <a:rPr lang="en-US"/>
              <a:t> request </a:t>
            </a:r>
            <a:r>
              <a:rPr lang="en-US" err="1"/>
              <a:t>chỉ</a:t>
            </a:r>
            <a:r>
              <a:rPr lang="en-US"/>
              <a:t> </a:t>
            </a:r>
            <a:r>
              <a:rPr lang="en-US" err="1"/>
              <a:t>tới</a:t>
            </a:r>
            <a:r>
              <a:rPr lang="en-US"/>
              <a:t> 200k</a:t>
            </a:r>
          </a:p>
          <a:p>
            <a:pPr marL="228600" lvl="0" indent="-228600" algn="l" rtl="0">
              <a:spcBef>
                <a:spcPts val="0"/>
              </a:spcBef>
              <a:spcAft>
                <a:spcPts val="0"/>
              </a:spcAft>
              <a:buAutoNum type="arabicPeriod"/>
            </a:pPr>
            <a:endParaRPr lang="en-US"/>
          </a:p>
        </p:txBody>
      </p:sp>
    </p:spTree>
    <p:extLst>
      <p:ext uri="{BB962C8B-B14F-4D97-AF65-F5344CB8AC3E}">
        <p14:creationId xmlns:p14="http://schemas.microsoft.com/office/powerpoint/2010/main" val="30186174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g70d13569c7_2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7" name="Google Shape;1077;g70d13569c7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18192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g70d13569c7_2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7" name="Google Shape;1077;g70d13569c7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75432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g70d13569c7_2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7" name="Google Shape;1077;g70d13569c7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69686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19657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17318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6c60e245bf_1_31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65100" indent="0" algn="l">
              <a:buNone/>
            </a:pPr>
            <a:br>
              <a:rPr lang="en-US" sz="1100">
                <a:effectLst/>
                <a:latin typeface="Maven Pro" panose="020B0604020202020204" charset="0"/>
                <a:ea typeface="Calibri" panose="020F0502020204030204" pitchFamily="34" charset="0"/>
              </a:rPr>
            </a:br>
            <a:endParaRPr lang="en-US" sz="1100">
              <a:latin typeface="Maven Pro" panose="020B0604020202020204" charset="0"/>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5653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6c60e245bf_1_31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00158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Khi user </a:t>
            </a:r>
            <a:r>
              <a:rPr lang="en-US" err="1"/>
              <a:t>truy</a:t>
            </a:r>
            <a:r>
              <a:rPr lang="en-US"/>
              <a:t> </a:t>
            </a:r>
            <a:r>
              <a:rPr lang="en-US" err="1"/>
              <a:t>cập</a:t>
            </a:r>
            <a:r>
              <a:rPr lang="en-US"/>
              <a:t> </a:t>
            </a:r>
            <a:r>
              <a:rPr lang="en-US" err="1"/>
              <a:t>vào</a:t>
            </a:r>
            <a:r>
              <a:rPr lang="en-US"/>
              <a:t> website, GSLB </a:t>
            </a:r>
            <a:r>
              <a:rPr lang="en-US" err="1"/>
              <a:t>sẽ</a:t>
            </a:r>
            <a:r>
              <a:rPr lang="en-US"/>
              <a:t> </a:t>
            </a:r>
            <a:r>
              <a:rPr lang="en-US" err="1"/>
              <a:t>phản</a:t>
            </a:r>
            <a:r>
              <a:rPr lang="en-US"/>
              <a:t> </a:t>
            </a:r>
            <a:r>
              <a:rPr lang="en-US" err="1"/>
              <a:t>hồi</a:t>
            </a:r>
            <a:r>
              <a:rPr lang="en-US"/>
              <a:t> </a:t>
            </a:r>
            <a:r>
              <a:rPr lang="en-US" err="1"/>
              <a:t>dựa</a:t>
            </a:r>
            <a:r>
              <a:rPr lang="en-US"/>
              <a:t> </a:t>
            </a:r>
            <a:r>
              <a:rPr lang="en-US" err="1"/>
              <a:t>theo</a:t>
            </a:r>
            <a:r>
              <a:rPr lang="en-US"/>
              <a:t> </a:t>
            </a:r>
            <a:r>
              <a:rPr lang="en-US" err="1"/>
              <a:t>chính</a:t>
            </a:r>
            <a:r>
              <a:rPr lang="en-US"/>
              <a:t> </a:t>
            </a:r>
            <a:r>
              <a:rPr lang="en-US" err="1"/>
              <a:t>sách</a:t>
            </a:r>
            <a:r>
              <a:rPr lang="en-US"/>
              <a:t> </a:t>
            </a:r>
            <a:r>
              <a:rPr lang="en-US" err="1"/>
              <a:t>cân</a:t>
            </a:r>
            <a:r>
              <a:rPr lang="en-US"/>
              <a:t> </a:t>
            </a:r>
            <a:r>
              <a:rPr lang="en-US" err="1"/>
              <a:t>bằng</a:t>
            </a:r>
            <a:r>
              <a:rPr lang="en-US"/>
              <a:t> </a:t>
            </a:r>
            <a:r>
              <a:rPr lang="en-US" err="1"/>
              <a:t>tải</a:t>
            </a:r>
            <a:r>
              <a:rPr lang="en-US"/>
              <a:t> </a:t>
            </a:r>
            <a:r>
              <a:rPr lang="en-US" err="1"/>
              <a:t>đã</a:t>
            </a:r>
            <a:r>
              <a:rPr lang="en-US"/>
              <a:t> </a:t>
            </a:r>
            <a:r>
              <a:rPr lang="en-US" err="1"/>
              <a:t>cấu</a:t>
            </a:r>
            <a:r>
              <a:rPr lang="en-US"/>
              <a:t> </a:t>
            </a:r>
            <a:r>
              <a:rPr lang="en-US" err="1"/>
              <a:t>hình</a:t>
            </a:r>
            <a:r>
              <a:rPr lang="en-US"/>
              <a:t>. </a:t>
            </a:r>
            <a:r>
              <a:rPr lang="en-US" err="1"/>
              <a:t>Ví</a:t>
            </a:r>
            <a:r>
              <a:rPr lang="en-US"/>
              <a:t> </a:t>
            </a:r>
            <a:r>
              <a:rPr lang="en-US" err="1"/>
              <a:t>dụ</a:t>
            </a:r>
            <a:r>
              <a:rPr lang="en-US"/>
              <a:t> </a:t>
            </a:r>
            <a:r>
              <a:rPr lang="en-US" err="1"/>
              <a:t>sử</a:t>
            </a:r>
            <a:r>
              <a:rPr lang="en-US"/>
              <a:t> </a:t>
            </a:r>
            <a:r>
              <a:rPr lang="en-US" err="1"/>
              <a:t>dụng</a:t>
            </a:r>
            <a:r>
              <a:rPr lang="en-US"/>
              <a:t> GSLB </a:t>
            </a:r>
            <a:r>
              <a:rPr lang="en-US" err="1"/>
              <a:t>cho</a:t>
            </a:r>
            <a:r>
              <a:rPr lang="en-US"/>
              <a:t> Geo-location </a:t>
            </a:r>
            <a:r>
              <a:rPr lang="en-US" err="1"/>
              <a:t>thì</a:t>
            </a:r>
            <a:r>
              <a:rPr lang="en-US"/>
              <a:t> </a:t>
            </a:r>
            <a:r>
              <a:rPr lang="en-US" err="1"/>
              <a:t>dựa</a:t>
            </a:r>
            <a:r>
              <a:rPr lang="en-US"/>
              <a:t> </a:t>
            </a:r>
            <a:r>
              <a:rPr lang="en-US" err="1"/>
              <a:t>vào</a:t>
            </a:r>
            <a:r>
              <a:rPr lang="en-US"/>
              <a:t> IP </a:t>
            </a:r>
            <a:r>
              <a:rPr lang="en-US" err="1"/>
              <a:t>nguồn</a:t>
            </a:r>
            <a:r>
              <a:rPr lang="en-US"/>
              <a:t> </a:t>
            </a:r>
            <a:r>
              <a:rPr lang="en-US" err="1"/>
              <a:t>của</a:t>
            </a:r>
            <a:r>
              <a:rPr lang="en-US"/>
              <a:t> </a:t>
            </a:r>
            <a:r>
              <a:rPr lang="en-US" err="1"/>
              <a:t>khách</a:t>
            </a:r>
            <a:r>
              <a:rPr lang="en-US"/>
              <a:t> hang </a:t>
            </a:r>
            <a:r>
              <a:rPr lang="en-US" err="1"/>
              <a:t>và</a:t>
            </a:r>
            <a:r>
              <a:rPr lang="en-US"/>
              <a:t> </a:t>
            </a:r>
            <a:r>
              <a:rPr lang="en-US" err="1"/>
              <a:t>cung</a:t>
            </a:r>
            <a:r>
              <a:rPr lang="en-US"/>
              <a:t> </a:t>
            </a:r>
            <a:r>
              <a:rPr lang="en-US" err="1"/>
              <a:t>cấp</a:t>
            </a:r>
            <a:r>
              <a:rPr lang="en-US"/>
              <a:t> </a:t>
            </a:r>
            <a:r>
              <a:rPr lang="en-US" err="1"/>
              <a:t>phản</a:t>
            </a:r>
            <a:r>
              <a:rPr lang="en-US"/>
              <a:t> </a:t>
            </a:r>
            <a:r>
              <a:rPr lang="en-US" err="1"/>
              <a:t>hồi</a:t>
            </a:r>
            <a:r>
              <a:rPr lang="en-US"/>
              <a:t> </a:t>
            </a:r>
            <a:r>
              <a:rPr lang="en-US" err="1"/>
              <a:t>cho</a:t>
            </a:r>
            <a:r>
              <a:rPr lang="en-US"/>
              <a:t> </a:t>
            </a:r>
            <a:r>
              <a:rPr lang="en-US" err="1"/>
              <a:t>khách</a:t>
            </a:r>
            <a:r>
              <a:rPr lang="en-US"/>
              <a:t> </a:t>
            </a:r>
            <a:r>
              <a:rPr lang="en-US" err="1"/>
              <a:t>hàng</a:t>
            </a:r>
            <a:r>
              <a:rPr lang="en-US"/>
              <a:t> </a:t>
            </a:r>
            <a:r>
              <a:rPr lang="en-US" err="1"/>
              <a:t>để</a:t>
            </a:r>
            <a:r>
              <a:rPr lang="en-US"/>
              <a:t> </a:t>
            </a:r>
            <a:r>
              <a:rPr lang="en-US" err="1"/>
              <a:t>đựa</a:t>
            </a:r>
            <a:r>
              <a:rPr lang="en-US"/>
              <a:t> </a:t>
            </a:r>
            <a:r>
              <a:rPr lang="en-US" err="1"/>
              <a:t>họ</a:t>
            </a:r>
            <a:r>
              <a:rPr lang="en-US"/>
              <a:t> </a:t>
            </a:r>
            <a:r>
              <a:rPr lang="en-US" err="1"/>
              <a:t>đến</a:t>
            </a:r>
            <a:r>
              <a:rPr lang="en-US"/>
              <a:t> </a:t>
            </a:r>
            <a:r>
              <a:rPr lang="en-US" err="1"/>
              <a:t>trung</a:t>
            </a:r>
            <a:r>
              <a:rPr lang="en-US"/>
              <a:t> </a:t>
            </a:r>
            <a:r>
              <a:rPr lang="en-US" err="1"/>
              <a:t>tâm</a:t>
            </a:r>
            <a:r>
              <a:rPr lang="en-US"/>
              <a:t> </a:t>
            </a:r>
            <a:r>
              <a:rPr lang="en-US" err="1"/>
              <a:t>dữ</a:t>
            </a:r>
            <a:r>
              <a:rPr lang="en-US"/>
              <a:t> </a:t>
            </a:r>
            <a:r>
              <a:rPr lang="en-US" err="1"/>
              <a:t>liệu</a:t>
            </a:r>
            <a:r>
              <a:rPr lang="en-US"/>
              <a:t> </a:t>
            </a:r>
            <a:r>
              <a:rPr lang="en-US" err="1"/>
              <a:t>gần</a:t>
            </a:r>
            <a:r>
              <a:rPr lang="en-US"/>
              <a:t> </a:t>
            </a:r>
            <a:r>
              <a:rPr lang="en-US" err="1"/>
              <a:t>nhất</a:t>
            </a:r>
            <a:endParaRPr lang="en-US"/>
          </a:p>
          <a:p>
            <a:pPr marL="0" lvl="0" indent="0" algn="l" rtl="0">
              <a:spcBef>
                <a:spcPts val="0"/>
              </a:spcBef>
              <a:spcAft>
                <a:spcPts val="0"/>
              </a:spcAft>
              <a:buNone/>
            </a:pPr>
            <a:r>
              <a:rPr lang="en-US" err="1"/>
              <a:t>Sử</a:t>
            </a:r>
            <a:r>
              <a:rPr lang="en-US"/>
              <a:t> </a:t>
            </a:r>
            <a:r>
              <a:rPr lang="en-US" err="1"/>
              <a:t>dụng</a:t>
            </a:r>
            <a:r>
              <a:rPr lang="en-US"/>
              <a:t> database </a:t>
            </a:r>
            <a:r>
              <a:rPr lang="en-US" err="1"/>
              <a:t>MaxMind</a:t>
            </a:r>
            <a:r>
              <a:rPr lang="en-US"/>
              <a:t> </a:t>
            </a:r>
            <a:r>
              <a:rPr lang="en-US" err="1"/>
              <a:t>để</a:t>
            </a:r>
            <a:r>
              <a:rPr lang="en-US"/>
              <a:t> </a:t>
            </a:r>
            <a:r>
              <a:rPr lang="en-US" err="1"/>
              <a:t>xác</a:t>
            </a:r>
            <a:r>
              <a:rPr lang="en-US"/>
              <a:t> </a:t>
            </a:r>
            <a:r>
              <a:rPr lang="en-US" err="1"/>
              <a:t>định</a:t>
            </a:r>
            <a:r>
              <a:rPr lang="en-US"/>
              <a:t> </a:t>
            </a:r>
            <a:r>
              <a:rPr lang="en-US" err="1"/>
              <a:t>viêc</a:t>
            </a:r>
            <a:r>
              <a:rPr lang="en-US"/>
              <a:t> </a:t>
            </a:r>
            <a:r>
              <a:rPr lang="en-US" err="1"/>
              <a:t>phân</a:t>
            </a:r>
            <a:r>
              <a:rPr lang="en-US"/>
              <a:t> </a:t>
            </a:r>
            <a:r>
              <a:rPr lang="en-US" err="1"/>
              <a:t>bổ</a:t>
            </a:r>
            <a:r>
              <a:rPr lang="en-US"/>
              <a:t> </a:t>
            </a:r>
            <a:r>
              <a:rPr lang="en-US" err="1"/>
              <a:t>các</a:t>
            </a:r>
            <a:r>
              <a:rPr lang="en-US"/>
              <a:t> </a:t>
            </a:r>
            <a:r>
              <a:rPr lang="en-US" err="1"/>
              <a:t>địa</a:t>
            </a:r>
            <a:r>
              <a:rPr lang="en-US"/>
              <a:t> </a:t>
            </a:r>
            <a:r>
              <a:rPr lang="en-US" err="1"/>
              <a:t>chỉ</a:t>
            </a:r>
            <a:r>
              <a:rPr lang="en-US"/>
              <a:t> IP </a:t>
            </a:r>
            <a:r>
              <a:rPr lang="en-US" err="1"/>
              <a:t>trên</a:t>
            </a:r>
            <a:r>
              <a:rPr lang="en-US"/>
              <a:t> </a:t>
            </a:r>
            <a:r>
              <a:rPr lang="en-US" err="1"/>
              <a:t>toàn</a:t>
            </a:r>
            <a:r>
              <a:rPr lang="en-US"/>
              <a:t> </a:t>
            </a:r>
            <a:r>
              <a:rPr lang="en-US" err="1"/>
              <a:t>cầu</a:t>
            </a:r>
            <a:endParaRPr lang="en-US"/>
          </a:p>
          <a:p>
            <a:pPr algn="l" fontAlgn="base"/>
            <a:r>
              <a:rPr lang="en-US" b="0" i="0">
                <a:solidFill>
                  <a:srgbClr val="222222"/>
                </a:solidFill>
                <a:effectLst/>
                <a:latin typeface="roboto-regular"/>
              </a:rPr>
              <a:t>Prerequisites</a:t>
            </a:r>
          </a:p>
          <a:p>
            <a:pPr algn="l" fontAlgn="base">
              <a:buFont typeface="Arial" panose="020B0604020202020204" pitchFamily="34" charset="0"/>
              <a:buChar char="•"/>
            </a:pPr>
            <a:r>
              <a:rPr lang="en-US" b="0" i="0">
                <a:solidFill>
                  <a:srgbClr val="222222"/>
                </a:solidFill>
                <a:effectLst/>
                <a:latin typeface="inherit"/>
              </a:rPr>
              <a:t>NGINX Plus </a:t>
            </a:r>
            <a:r>
              <a:rPr lang="en-US" b="0" i="0" u="none" strike="noStrike">
                <a:solidFill>
                  <a:srgbClr val="009639"/>
                </a:solidFill>
                <a:effectLst/>
                <a:latin typeface="inherit"/>
                <a:hlinkClick r:id="rId3"/>
              </a:rPr>
              <a:t>GeoIP2 dynamic module</a:t>
            </a:r>
            <a:endParaRPr lang="en-US" b="0" i="0">
              <a:solidFill>
                <a:srgbClr val="222222"/>
              </a:solidFill>
              <a:effectLst/>
              <a:latin typeface="inherit"/>
            </a:endParaRPr>
          </a:p>
          <a:p>
            <a:pPr algn="l" fontAlgn="base">
              <a:buFont typeface="Arial" panose="020B0604020202020204" pitchFamily="34" charset="0"/>
              <a:buChar char="•"/>
            </a:pPr>
            <a:r>
              <a:rPr lang="en-US" b="0" i="0" u="none" strike="noStrike">
                <a:solidFill>
                  <a:srgbClr val="009639"/>
                </a:solidFill>
                <a:effectLst/>
                <a:latin typeface="inherit"/>
                <a:hlinkClick r:id="rId4"/>
              </a:rPr>
              <a:t>GeoIP2</a:t>
            </a:r>
            <a:r>
              <a:rPr lang="en-US" b="0" i="0">
                <a:solidFill>
                  <a:srgbClr val="222222"/>
                </a:solidFill>
                <a:effectLst/>
                <a:latin typeface="inherit"/>
              </a:rPr>
              <a:t> or </a:t>
            </a:r>
            <a:r>
              <a:rPr lang="en-US" b="0" i="0" u="none" strike="noStrike">
                <a:solidFill>
                  <a:srgbClr val="009639"/>
                </a:solidFill>
                <a:effectLst/>
                <a:latin typeface="inherit"/>
                <a:hlinkClick r:id="rId5"/>
              </a:rPr>
              <a:t>GeoLite2</a:t>
            </a:r>
            <a:r>
              <a:rPr lang="en-US" b="0" i="0">
                <a:solidFill>
                  <a:srgbClr val="222222"/>
                </a:solidFill>
                <a:effectLst/>
                <a:latin typeface="inherit"/>
              </a:rPr>
              <a:t> databases from </a:t>
            </a:r>
            <a:r>
              <a:rPr lang="en-US" b="0" i="0" err="1">
                <a:solidFill>
                  <a:srgbClr val="222222"/>
                </a:solidFill>
                <a:effectLst/>
                <a:latin typeface="inherit"/>
              </a:rPr>
              <a:t>MaxMind</a:t>
            </a:r>
            <a:endParaRPr lang="en-US" b="0" i="0">
              <a:solidFill>
                <a:srgbClr val="222222"/>
              </a:solidFill>
              <a:effectLst/>
              <a:latin typeface="inherit"/>
            </a:endParaRPr>
          </a:p>
          <a:p>
            <a:pPr algn="l" fontAlgn="base">
              <a:buFont typeface="Arial" panose="020B0604020202020204" pitchFamily="34" charset="0"/>
              <a:buChar char="•"/>
            </a:pPr>
            <a:r>
              <a:rPr lang="en-US" b="0" i="0">
                <a:solidFill>
                  <a:srgbClr val="222222"/>
                </a:solidFill>
                <a:effectLst/>
                <a:latin typeface="inherit"/>
              </a:rPr>
              <a:t>(optional) </a:t>
            </a:r>
            <a:r>
              <a:rPr lang="en-US" b="0" i="0" u="none" strike="noStrike" err="1">
                <a:solidFill>
                  <a:srgbClr val="009639"/>
                </a:solidFill>
                <a:effectLst/>
                <a:latin typeface="inherit"/>
                <a:hlinkClick r:id="rId6"/>
              </a:rPr>
              <a:t>mmdblookup</a:t>
            </a:r>
            <a:r>
              <a:rPr lang="en-US" b="0" i="0">
                <a:solidFill>
                  <a:srgbClr val="222222"/>
                </a:solidFill>
                <a:effectLst/>
                <a:latin typeface="inherit"/>
              </a:rPr>
              <a:t> utility that looks up an IP address in a </a:t>
            </a:r>
            <a:r>
              <a:rPr lang="en-US" b="0" i="0" err="1">
                <a:solidFill>
                  <a:srgbClr val="222222"/>
                </a:solidFill>
                <a:effectLst/>
                <a:latin typeface="inherit"/>
              </a:rPr>
              <a:t>MaxMind</a:t>
            </a:r>
            <a:r>
              <a:rPr lang="en-US" b="0" i="0">
                <a:solidFill>
                  <a:srgbClr val="222222"/>
                </a:solidFill>
                <a:effectLst/>
                <a:latin typeface="inherit"/>
              </a:rPr>
              <a:t> Database file</a:t>
            </a:r>
          </a:p>
          <a:p>
            <a:pPr algn="l" fontAlgn="base"/>
            <a:r>
              <a:rPr lang="en-US" b="0" i="0">
                <a:solidFill>
                  <a:srgbClr val="222222"/>
                </a:solidFill>
                <a:effectLst/>
                <a:latin typeface="roboto-regular"/>
              </a:rPr>
              <a:t>Getting the Databases</a:t>
            </a:r>
          </a:p>
          <a:p>
            <a:pPr algn="l" fontAlgn="base"/>
            <a:r>
              <a:rPr lang="en-US" b="0" i="0">
                <a:solidFill>
                  <a:srgbClr val="222222"/>
                </a:solidFill>
                <a:effectLst/>
                <a:latin typeface="roboto-regular"/>
              </a:rPr>
              <a:t>The GeoIP2 or GeoLite2 databases can be obtained from the </a:t>
            </a:r>
            <a:r>
              <a:rPr lang="en-US" b="0" i="0" u="none" strike="noStrike" err="1">
                <a:solidFill>
                  <a:srgbClr val="009639"/>
                </a:solidFill>
                <a:effectLst/>
                <a:latin typeface="inherit"/>
                <a:hlinkClick r:id="rId4"/>
              </a:rPr>
              <a:t>MaxMind</a:t>
            </a:r>
            <a:r>
              <a:rPr lang="en-US" b="0" i="0" u="none" strike="noStrike">
                <a:solidFill>
                  <a:srgbClr val="009639"/>
                </a:solidFill>
                <a:effectLst/>
                <a:latin typeface="inherit"/>
                <a:hlinkClick r:id="rId4"/>
              </a:rPr>
              <a:t> download page</a:t>
            </a:r>
            <a:r>
              <a:rPr lang="en-US" b="0" i="0">
                <a:solidFill>
                  <a:srgbClr val="222222"/>
                </a:solidFill>
                <a:effectLst/>
                <a:latin typeface="roboto-regular"/>
              </a:rPr>
              <a:t>. In this example, the GeoLite2 free downloadable databases are used.</a:t>
            </a:r>
          </a:p>
          <a:p>
            <a:pPr algn="l" fontAlgn="base"/>
            <a:r>
              <a:rPr lang="en-US" b="0" i="0">
                <a:solidFill>
                  <a:srgbClr val="222222"/>
                </a:solidFill>
                <a:effectLst/>
                <a:latin typeface="roboto-regular"/>
              </a:rPr>
              <a:t>To get and unpack GeoLite2 Country database:</a:t>
            </a:r>
          </a:p>
          <a:p>
            <a:pPr algn="l" fontAlgn="base"/>
            <a:r>
              <a:rPr lang="en-US" b="0" i="0">
                <a:solidFill>
                  <a:srgbClr val="222222"/>
                </a:solidFill>
                <a:effectLst/>
                <a:latin typeface="roboto-regular"/>
              </a:rPr>
              <a:t>$ </a:t>
            </a:r>
            <a:r>
              <a:rPr lang="en-US" b="0" i="0" err="1">
                <a:solidFill>
                  <a:srgbClr val="222222"/>
                </a:solidFill>
                <a:effectLst/>
                <a:latin typeface="roboto-regular"/>
              </a:rPr>
              <a:t>wget</a:t>
            </a:r>
            <a:r>
              <a:rPr lang="en-US" b="0" i="0">
                <a:solidFill>
                  <a:srgbClr val="222222"/>
                </a:solidFill>
                <a:effectLst/>
                <a:latin typeface="roboto-regular"/>
              </a:rPr>
              <a:t> http://geolite.maxmind.com/download/geoip/database/GeoLite2-Country.mmdb.gz $ </a:t>
            </a:r>
            <a:r>
              <a:rPr lang="en-US" b="0" i="0" err="1">
                <a:solidFill>
                  <a:srgbClr val="222222"/>
                </a:solidFill>
                <a:effectLst/>
                <a:latin typeface="roboto-regular"/>
              </a:rPr>
              <a:t>gunzip</a:t>
            </a:r>
            <a:r>
              <a:rPr lang="en-US" b="0" i="0">
                <a:solidFill>
                  <a:srgbClr val="222222"/>
                </a:solidFill>
                <a:effectLst/>
                <a:latin typeface="roboto-regular"/>
              </a:rPr>
              <a:t> GeoLite2-Country.mmdb.gz </a:t>
            </a:r>
          </a:p>
          <a:p>
            <a:pPr algn="l" fontAlgn="base"/>
            <a:r>
              <a:rPr lang="en-US" b="0" i="0">
                <a:solidFill>
                  <a:srgbClr val="222222"/>
                </a:solidFill>
                <a:effectLst/>
                <a:latin typeface="roboto-regular"/>
              </a:rPr>
              <a:t>To get and unpack GeoLite2 City database:</a:t>
            </a:r>
          </a:p>
          <a:p>
            <a:pPr algn="l" fontAlgn="base"/>
            <a:r>
              <a:rPr lang="en-US" b="0" i="0">
                <a:solidFill>
                  <a:srgbClr val="222222"/>
                </a:solidFill>
                <a:effectLst/>
                <a:latin typeface="roboto-regular"/>
              </a:rPr>
              <a:t>$ </a:t>
            </a:r>
            <a:r>
              <a:rPr lang="en-US" b="0" i="0" err="1">
                <a:solidFill>
                  <a:srgbClr val="222222"/>
                </a:solidFill>
                <a:effectLst/>
                <a:latin typeface="roboto-regular"/>
              </a:rPr>
              <a:t>wget</a:t>
            </a:r>
            <a:r>
              <a:rPr lang="en-US" b="0" i="0">
                <a:solidFill>
                  <a:srgbClr val="222222"/>
                </a:solidFill>
                <a:effectLst/>
                <a:latin typeface="roboto-regular"/>
              </a:rPr>
              <a:t> http://geolite.maxmind.com/download/geoip/database/GeoLite2-City.mmdb.gz $ </a:t>
            </a:r>
            <a:r>
              <a:rPr lang="en-US" b="0" i="0" err="1">
                <a:solidFill>
                  <a:srgbClr val="222222"/>
                </a:solidFill>
                <a:effectLst/>
                <a:latin typeface="roboto-regular"/>
              </a:rPr>
              <a:t>gunzip</a:t>
            </a:r>
            <a:r>
              <a:rPr lang="en-US" b="0" i="0">
                <a:solidFill>
                  <a:srgbClr val="222222"/>
                </a:solidFill>
                <a:effectLst/>
                <a:latin typeface="roboto-regular"/>
              </a:rPr>
              <a:t> GeoLite2-City.mmdb.gz </a:t>
            </a:r>
          </a:p>
          <a:p>
            <a:pPr algn="l" fontAlgn="base"/>
            <a:r>
              <a:rPr lang="en-US" b="0" i="0">
                <a:solidFill>
                  <a:srgbClr val="222222"/>
                </a:solidFill>
                <a:effectLst/>
                <a:latin typeface="roboto-regular"/>
              </a:rPr>
              <a:t>Understanding Database Structure</a:t>
            </a:r>
          </a:p>
          <a:p>
            <a:pPr algn="l" fontAlgn="base"/>
            <a:r>
              <a:rPr lang="en-US" b="0" i="0">
                <a:solidFill>
                  <a:srgbClr val="222222"/>
                </a:solidFill>
                <a:effectLst/>
                <a:latin typeface="roboto-regular"/>
              </a:rPr>
              <a:t>To see the available geodata, you can query the GeoLite2-Country and GeoLite2-City databases with the </a:t>
            </a:r>
            <a:r>
              <a:rPr lang="en-US" b="0" i="0" u="none" strike="noStrike" err="1">
                <a:solidFill>
                  <a:srgbClr val="009639"/>
                </a:solidFill>
                <a:effectLst/>
                <a:latin typeface="inherit"/>
                <a:hlinkClick r:id="rId6"/>
              </a:rPr>
              <a:t>mmdblookup</a:t>
            </a:r>
            <a:r>
              <a:rPr lang="en-US" b="0" i="0">
                <a:solidFill>
                  <a:srgbClr val="222222"/>
                </a:solidFill>
                <a:effectLst/>
                <a:latin typeface="roboto-regular"/>
              </a:rPr>
              <a:t> utility. The geodata is represented as the JSON tree.</a:t>
            </a:r>
          </a:p>
          <a:p>
            <a:pPr algn="l" fontAlgn="base"/>
            <a:r>
              <a:rPr lang="en-US" b="0" i="0">
                <a:solidFill>
                  <a:srgbClr val="222222"/>
                </a:solidFill>
                <a:effectLst/>
                <a:latin typeface="roboto-regular"/>
              </a:rPr>
              <a:t>Install the </a:t>
            </a:r>
            <a:r>
              <a:rPr lang="en-US" b="0" i="0" u="none" strike="noStrike" err="1">
                <a:solidFill>
                  <a:srgbClr val="009639"/>
                </a:solidFill>
                <a:effectLst/>
                <a:latin typeface="inherit"/>
                <a:hlinkClick r:id="rId7"/>
              </a:rPr>
              <a:t>libmaxminddb</a:t>
            </a:r>
            <a:r>
              <a:rPr lang="en-US" b="0" i="0">
                <a:solidFill>
                  <a:srgbClr val="222222"/>
                </a:solidFill>
                <a:effectLst/>
                <a:latin typeface="roboto-regular"/>
              </a:rPr>
              <a:t> database utility:</a:t>
            </a:r>
          </a:p>
          <a:p>
            <a:pPr algn="l" fontAlgn="base">
              <a:buFont typeface="Arial" panose="020B0604020202020204" pitchFamily="34" charset="0"/>
              <a:buChar char="•"/>
            </a:pPr>
            <a:r>
              <a:rPr lang="en-US" b="0" i="0">
                <a:solidFill>
                  <a:srgbClr val="222222"/>
                </a:solidFill>
                <a:effectLst/>
                <a:latin typeface="inherit"/>
              </a:rPr>
              <a:t>For Amazon Linux, CentOS, Oracle Linux, and RHEL:</a:t>
            </a:r>
          </a:p>
          <a:p>
            <a:pPr algn="l" fontAlgn="base">
              <a:buFont typeface="Arial" panose="020B0604020202020204" pitchFamily="34" charset="0"/>
              <a:buChar char="•"/>
            </a:pPr>
            <a:r>
              <a:rPr lang="en-US" b="0" i="0">
                <a:solidFill>
                  <a:srgbClr val="222222"/>
                </a:solidFill>
                <a:effectLst/>
                <a:latin typeface="inherit"/>
              </a:rPr>
              <a:t>$ yum install </a:t>
            </a:r>
            <a:r>
              <a:rPr lang="en-US" b="0" i="0" err="1">
                <a:solidFill>
                  <a:srgbClr val="222222"/>
                </a:solidFill>
                <a:effectLst/>
                <a:latin typeface="inherit"/>
              </a:rPr>
              <a:t>libmaxminddb-devel</a:t>
            </a:r>
            <a:r>
              <a:rPr lang="en-US" b="0" i="0">
                <a:solidFill>
                  <a:srgbClr val="222222"/>
                </a:solidFill>
                <a:effectLst/>
                <a:latin typeface="inherit"/>
              </a:rPr>
              <a:t> </a:t>
            </a:r>
          </a:p>
          <a:p>
            <a:pPr algn="l" fontAlgn="base">
              <a:buFont typeface="Arial" panose="020B0604020202020204" pitchFamily="34" charset="0"/>
              <a:buChar char="•"/>
            </a:pPr>
            <a:r>
              <a:rPr lang="en-US" b="0" i="0">
                <a:solidFill>
                  <a:srgbClr val="222222"/>
                </a:solidFill>
                <a:effectLst/>
                <a:latin typeface="inherit"/>
              </a:rPr>
              <a:t>For Debian and Ubuntu:</a:t>
            </a:r>
          </a:p>
          <a:p>
            <a:pPr algn="l" fontAlgn="base">
              <a:buFont typeface="Arial" panose="020B0604020202020204" pitchFamily="34" charset="0"/>
              <a:buChar char="•"/>
            </a:pPr>
            <a:r>
              <a:rPr lang="en-US" b="0" i="0">
                <a:solidFill>
                  <a:srgbClr val="222222"/>
                </a:solidFill>
                <a:effectLst/>
                <a:latin typeface="inherit"/>
              </a:rPr>
              <a:t>$ apt-get install </a:t>
            </a:r>
            <a:r>
              <a:rPr lang="en-US" b="0" i="0" err="1">
                <a:solidFill>
                  <a:srgbClr val="222222"/>
                </a:solidFill>
                <a:effectLst/>
                <a:latin typeface="inherit"/>
              </a:rPr>
              <a:t>libmaxminddb</a:t>
            </a:r>
            <a:r>
              <a:rPr lang="en-US" b="0" i="0">
                <a:solidFill>
                  <a:srgbClr val="222222"/>
                </a:solidFill>
                <a:effectLst/>
                <a:latin typeface="inherit"/>
              </a:rPr>
              <a:t>-dev </a:t>
            </a:r>
          </a:p>
          <a:p>
            <a:pPr algn="l" fontAlgn="base">
              <a:buFont typeface="Arial" panose="020B0604020202020204" pitchFamily="34" charset="0"/>
              <a:buChar char="•"/>
            </a:pPr>
            <a:r>
              <a:rPr lang="en-US" b="0" i="0">
                <a:solidFill>
                  <a:srgbClr val="222222"/>
                </a:solidFill>
                <a:effectLst/>
                <a:latin typeface="inherit"/>
              </a:rPr>
              <a:t>For SLES:</a:t>
            </a:r>
          </a:p>
          <a:p>
            <a:pPr algn="l" fontAlgn="base">
              <a:buFont typeface="Arial" panose="020B0604020202020204" pitchFamily="34" charset="0"/>
              <a:buChar char="•"/>
            </a:pPr>
            <a:r>
              <a:rPr lang="en-US" b="0" i="0">
                <a:solidFill>
                  <a:srgbClr val="222222"/>
                </a:solidFill>
                <a:effectLst/>
                <a:latin typeface="inherit"/>
              </a:rPr>
              <a:t>$ </a:t>
            </a:r>
            <a:r>
              <a:rPr lang="en-US" b="0" i="0" err="1">
                <a:solidFill>
                  <a:srgbClr val="222222"/>
                </a:solidFill>
                <a:effectLst/>
                <a:latin typeface="inherit"/>
              </a:rPr>
              <a:t>zypper</a:t>
            </a:r>
            <a:r>
              <a:rPr lang="en-US" b="0" i="0">
                <a:solidFill>
                  <a:srgbClr val="222222"/>
                </a:solidFill>
                <a:effectLst/>
                <a:latin typeface="inherit"/>
              </a:rPr>
              <a:t> install </a:t>
            </a:r>
            <a:r>
              <a:rPr lang="en-US" b="0" i="0" err="1">
                <a:solidFill>
                  <a:srgbClr val="222222"/>
                </a:solidFill>
                <a:effectLst/>
                <a:latin typeface="inherit"/>
              </a:rPr>
              <a:t>libmaxminddb-devel</a:t>
            </a:r>
            <a:r>
              <a:rPr lang="en-US" b="0" i="0">
                <a:solidFill>
                  <a:srgbClr val="222222"/>
                </a:solidFill>
                <a:effectLst/>
                <a:latin typeface="inherit"/>
              </a:rPr>
              <a:t> </a:t>
            </a:r>
          </a:p>
          <a:p>
            <a:pPr algn="l" fontAlgn="base"/>
            <a:r>
              <a:rPr lang="en-US" b="0" i="0">
                <a:solidFill>
                  <a:srgbClr val="222222"/>
                </a:solidFill>
                <a:effectLst/>
                <a:latin typeface="roboto-regular"/>
              </a:rPr>
              <a:t>A query to the databases can be sent in the following format:</a:t>
            </a:r>
          </a:p>
          <a:p>
            <a:pPr algn="l" fontAlgn="base"/>
            <a:r>
              <a:rPr lang="en-US" b="0" i="0" err="1">
                <a:solidFill>
                  <a:srgbClr val="222222"/>
                </a:solidFill>
                <a:effectLst/>
                <a:latin typeface="roboto-regular"/>
              </a:rPr>
              <a:t>mmdblookup</a:t>
            </a:r>
            <a:r>
              <a:rPr lang="en-US" b="0" i="0">
                <a:solidFill>
                  <a:srgbClr val="222222"/>
                </a:solidFill>
                <a:effectLst/>
                <a:latin typeface="roboto-regular"/>
              </a:rPr>
              <a:t> –file [FILE PATH] –</a:t>
            </a:r>
            <a:r>
              <a:rPr lang="en-US" b="0" i="0" err="1">
                <a:solidFill>
                  <a:srgbClr val="222222"/>
                </a:solidFill>
                <a:effectLst/>
                <a:latin typeface="roboto-regular"/>
              </a:rPr>
              <a:t>ip</a:t>
            </a:r>
            <a:r>
              <a:rPr lang="en-US" b="0" i="0">
                <a:solidFill>
                  <a:srgbClr val="222222"/>
                </a:solidFill>
                <a:effectLst/>
                <a:latin typeface="roboto-regular"/>
              </a:rPr>
              <a:t> [IP ADDRESS] [DATA PATH] </a:t>
            </a:r>
          </a:p>
          <a:p>
            <a:pPr algn="l" fontAlgn="base"/>
            <a:r>
              <a:rPr lang="en-US" b="0" i="0">
                <a:solidFill>
                  <a:srgbClr val="222222"/>
                </a:solidFill>
                <a:effectLst/>
                <a:latin typeface="roboto-regular"/>
              </a:rPr>
              <a:t>For example, to get all available geodata for the 8.8.8.8 IP address, send the following command:</a:t>
            </a:r>
          </a:p>
          <a:p>
            <a:pPr algn="l" fontAlgn="base"/>
            <a:r>
              <a:rPr lang="en-US" b="0" i="0">
                <a:solidFill>
                  <a:srgbClr val="222222"/>
                </a:solidFill>
                <a:effectLst/>
                <a:latin typeface="roboto-regular"/>
              </a:rPr>
              <a:t>$ </a:t>
            </a:r>
            <a:r>
              <a:rPr lang="en-US" b="0" i="0" err="1">
                <a:solidFill>
                  <a:srgbClr val="222222"/>
                </a:solidFill>
                <a:effectLst/>
                <a:latin typeface="roboto-regular"/>
              </a:rPr>
              <a:t>mmdblookup</a:t>
            </a:r>
            <a:r>
              <a:rPr lang="en-US" b="0" i="0">
                <a:solidFill>
                  <a:srgbClr val="222222"/>
                </a:solidFill>
                <a:effectLst/>
                <a:latin typeface="roboto-regular"/>
              </a:rPr>
              <a:t> --file /</a:t>
            </a:r>
            <a:r>
              <a:rPr lang="en-US" b="0" i="0" err="1">
                <a:solidFill>
                  <a:srgbClr val="222222"/>
                </a:solidFill>
                <a:effectLst/>
                <a:latin typeface="roboto-regular"/>
              </a:rPr>
              <a:t>usr</a:t>
            </a:r>
            <a:r>
              <a:rPr lang="en-US" b="0" i="0">
                <a:solidFill>
                  <a:srgbClr val="222222"/>
                </a:solidFill>
                <a:effectLst/>
                <a:latin typeface="roboto-regular"/>
              </a:rPr>
              <a:t>/local/</a:t>
            </a:r>
            <a:r>
              <a:rPr lang="en-US" b="0" i="0" err="1">
                <a:solidFill>
                  <a:srgbClr val="222222"/>
                </a:solidFill>
                <a:effectLst/>
                <a:latin typeface="roboto-regular"/>
              </a:rPr>
              <a:t>etc</a:t>
            </a:r>
            <a:r>
              <a:rPr lang="en-US" b="0" i="0">
                <a:solidFill>
                  <a:srgbClr val="222222"/>
                </a:solidFill>
                <a:effectLst/>
                <a:latin typeface="roboto-regular"/>
              </a:rPr>
              <a:t>/geoip2/GeoLite2-Country.mmdb --</a:t>
            </a:r>
            <a:r>
              <a:rPr lang="en-US" b="0" i="0" err="1">
                <a:solidFill>
                  <a:srgbClr val="222222"/>
                </a:solidFill>
                <a:effectLst/>
                <a:latin typeface="roboto-regular"/>
              </a:rPr>
              <a:t>ip</a:t>
            </a:r>
            <a:r>
              <a:rPr lang="en-US" b="0" i="0">
                <a:solidFill>
                  <a:srgbClr val="222222"/>
                </a:solidFill>
                <a:effectLst/>
                <a:latin typeface="roboto-regular"/>
              </a:rPr>
              <a:t> 8.8.8.8</a:t>
            </a:r>
          </a:p>
          <a:p>
            <a:pPr algn="l" fontAlgn="base"/>
            <a:endParaRPr lang="en-US" b="0" i="0">
              <a:solidFill>
                <a:srgbClr val="222222"/>
              </a:solidFill>
              <a:effectLst/>
              <a:latin typeface="roboto-regular"/>
            </a:endParaRPr>
          </a:p>
          <a:p>
            <a:pPr algn="l" fontAlgn="base"/>
            <a:r>
              <a:rPr lang="en-US" b="0" i="0">
                <a:solidFill>
                  <a:srgbClr val="222222"/>
                </a:solidFill>
                <a:effectLst/>
                <a:latin typeface="roboto-regular"/>
              </a:rPr>
              <a:t>https://docs.nginx.com/nginx/admin-guide/security-controls/controlling-access-by-geoip/</a:t>
            </a:r>
          </a:p>
          <a:p>
            <a:pPr marL="0" lvl="0" indent="0" algn="l" rtl="0">
              <a:spcBef>
                <a:spcPts val="0"/>
              </a:spcBef>
              <a:spcAft>
                <a:spcPts val="0"/>
              </a:spcAft>
              <a:buNone/>
            </a:pPr>
            <a:endParaRPr/>
          </a:p>
        </p:txBody>
      </p:sp>
    </p:spTree>
    <p:extLst>
      <p:ext uri="{BB962C8B-B14F-4D97-AF65-F5344CB8AC3E}">
        <p14:creationId xmlns:p14="http://schemas.microsoft.com/office/powerpoint/2010/main" val="15586361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342900" marR="0" lvl="0" indent="-342900">
              <a:lnSpc>
                <a:spcPct val="107000"/>
              </a:lnSpc>
              <a:spcBef>
                <a:spcPts val="0"/>
              </a:spcBef>
              <a:spcAft>
                <a:spcPts val="0"/>
              </a:spcAft>
              <a:buFont typeface="Times New Roman" panose="02020603050405020304" pitchFamily="18" charset="0"/>
              <a:buChar char="-"/>
            </a:pPr>
            <a:r>
              <a:rPr lang="en-US" sz="1800">
                <a:effectLst/>
                <a:latin typeface="Times New Roman" panose="02020603050405020304" pitchFamily="18" charset="0"/>
                <a:ea typeface="Calibri" panose="020F0502020204030204" pitchFamily="34" charset="0"/>
                <a:cs typeface="Arial" panose="020B0604020202020204" pitchFamily="34" charset="0"/>
              </a:rPr>
              <a:t>(1) </a:t>
            </a:r>
            <a:r>
              <a:rPr lang="en-US" sz="1800" err="1">
                <a:effectLst/>
                <a:latin typeface="Times New Roman" panose="02020603050405020304" pitchFamily="18" charset="0"/>
                <a:ea typeface="Calibri" panose="020F0502020204030204" pitchFamily="34" charset="0"/>
                <a:cs typeface="Arial" panose="020B0604020202020204" pitchFamily="34" charset="0"/>
              </a:rPr>
              <a:t>Đầu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tiên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nó</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sẽ</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gửi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yêu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cầu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đến</a:t>
            </a:r>
            <a:r>
              <a:rPr lang="en-US" sz="1800">
                <a:effectLst/>
                <a:latin typeface="Times New Roman" panose="02020603050405020304" pitchFamily="18" charset="0"/>
                <a:ea typeface="Calibri" panose="020F0502020204030204" pitchFamily="34" charset="0"/>
                <a:cs typeface="Arial" panose="020B0604020202020204" pitchFamily="34" charset="0"/>
              </a:rPr>
              <a:t> local DNS, </a:t>
            </a:r>
            <a:r>
              <a:rPr lang="en-US" sz="1800" err="1">
                <a:effectLst/>
                <a:latin typeface="Times New Roman" panose="02020603050405020304" pitchFamily="18" charset="0"/>
                <a:ea typeface="Calibri" panose="020F0502020204030204" pitchFamily="34" charset="0"/>
                <a:cs typeface="Arial" panose="020B0604020202020204" pitchFamily="34" charset="0"/>
              </a:rPr>
              <a:t>localDNS</a:t>
            </a:r>
            <a:endParaRPr lang="vi-VN" sz="180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Times New Roman" panose="02020603050405020304" pitchFamily="18" charset="0"/>
              <a:buChar char="-"/>
            </a:pPr>
            <a:r>
              <a:rPr lang="en-US" sz="1800">
                <a:effectLst/>
                <a:latin typeface="Times New Roman" panose="02020603050405020304" pitchFamily="18" charset="0"/>
                <a:ea typeface="Calibri" panose="020F0502020204030204" pitchFamily="34" charset="0"/>
                <a:cs typeface="Arial" panose="020B0604020202020204" pitchFamily="34" charset="0"/>
              </a:rPr>
              <a:t>(2) Local DNS </a:t>
            </a:r>
            <a:r>
              <a:rPr lang="en-US" sz="1800" err="1">
                <a:effectLst/>
                <a:latin typeface="Times New Roman" panose="02020603050405020304" pitchFamily="18" charset="0"/>
                <a:ea typeface="Calibri" panose="020F0502020204030204" pitchFamily="34" charset="0"/>
                <a:cs typeface="Arial" panose="020B0604020202020204" pitchFamily="34" charset="0"/>
              </a:rPr>
              <a:t>sẽ</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chuyển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yêu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cầu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đến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rootnameserver</a:t>
            </a:r>
            <a:endParaRPr lang="vi-VN" sz="180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Times New Roman" panose="02020603050405020304" pitchFamily="18" charset="0"/>
              <a:buChar char="-"/>
            </a:pPr>
            <a:r>
              <a:rPr lang="en-US" sz="1800">
                <a:effectLst/>
                <a:latin typeface="Times New Roman" panose="02020603050405020304" pitchFamily="18" charset="0"/>
                <a:ea typeface="Calibri" panose="020F0502020204030204" pitchFamily="34" charset="0"/>
                <a:cs typeface="Arial" panose="020B0604020202020204" pitchFamily="34" charset="0"/>
              </a:rPr>
              <a:t>(3) </a:t>
            </a:r>
            <a:r>
              <a:rPr lang="en-US" sz="1800" err="1">
                <a:effectLst/>
                <a:latin typeface="Times New Roman" panose="02020603050405020304" pitchFamily="18" charset="0"/>
                <a:ea typeface="Calibri" panose="020F0502020204030204" pitchFamily="34" charset="0"/>
                <a:cs typeface="Arial" panose="020B0604020202020204" pitchFamily="34" charset="0"/>
              </a:rPr>
              <a:t>dữ</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liệu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trả</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về</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sẽ</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danh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sách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các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tên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miền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có</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đuôi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là</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b="1">
                <a:effectLst/>
                <a:latin typeface="Times New Roman" panose="02020603050405020304" pitchFamily="18" charset="0"/>
                <a:ea typeface="Calibri" panose="020F0502020204030204" pitchFamily="34" charset="0"/>
                <a:cs typeface="Arial" panose="020B0604020202020204" pitchFamily="34" charset="0"/>
              </a:rPr>
              <a:t>.com</a:t>
            </a:r>
            <a:endParaRPr lang="vi-VN" sz="180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Times New Roman" panose="02020603050405020304" pitchFamily="18" charset="0"/>
              <a:buChar char="-"/>
            </a:pPr>
            <a:r>
              <a:rPr lang="en-US" sz="1800">
                <a:effectLst/>
                <a:latin typeface="Times New Roman" panose="02020603050405020304" pitchFamily="18" charset="0"/>
                <a:ea typeface="Calibri" panose="020F0502020204030204" pitchFamily="34" charset="0"/>
                <a:cs typeface="Arial" panose="020B0604020202020204" pitchFamily="34" charset="0"/>
              </a:rPr>
              <a:t>(4) Local DNS </a:t>
            </a:r>
            <a:r>
              <a:rPr lang="en-US" sz="1800" err="1">
                <a:effectLst/>
                <a:latin typeface="Times New Roman" panose="02020603050405020304" pitchFamily="18" charset="0"/>
                <a:ea typeface="Calibri" panose="020F0502020204030204" pitchFamily="34" charset="0"/>
                <a:cs typeface="Arial" panose="020B0604020202020204" pitchFamily="34" charset="0"/>
              </a:rPr>
              <a:t>sẽ</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chuyển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yêu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cầu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đến</a:t>
            </a:r>
            <a:r>
              <a:rPr lang="en-US" sz="1800">
                <a:effectLst/>
                <a:latin typeface="Times New Roman" panose="02020603050405020304" pitchFamily="18" charset="0"/>
                <a:ea typeface="Calibri" panose="020F0502020204030204" pitchFamily="34" charset="0"/>
                <a:cs typeface="Arial" panose="020B0604020202020204" pitchFamily="34" charset="0"/>
              </a:rPr>
              <a:t> server </a:t>
            </a:r>
            <a:r>
              <a:rPr lang="en-US" sz="1800" err="1">
                <a:effectLst/>
                <a:latin typeface="Times New Roman" panose="02020603050405020304" pitchFamily="18" charset="0"/>
                <a:ea typeface="Calibri" panose="020F0502020204030204" pitchFamily="34" charset="0"/>
                <a:cs typeface="Arial" panose="020B0604020202020204" pitchFamily="34" charset="0"/>
              </a:rPr>
              <a:t>của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tên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miền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b="1">
                <a:effectLst/>
                <a:latin typeface="Times New Roman" panose="02020603050405020304" pitchFamily="18" charset="0"/>
                <a:ea typeface="Calibri" panose="020F0502020204030204" pitchFamily="34" charset="0"/>
                <a:cs typeface="Arial" panose="020B0604020202020204" pitchFamily="34" charset="0"/>
              </a:rPr>
              <a:t>.com</a:t>
            </a:r>
            <a:endParaRPr lang="vi-VN" sz="180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Times New Roman" panose="02020603050405020304" pitchFamily="18" charset="0"/>
              <a:buChar char="-"/>
            </a:pPr>
            <a:r>
              <a:rPr lang="en-US" sz="1800">
                <a:effectLst/>
                <a:latin typeface="Times New Roman" panose="02020603050405020304" pitchFamily="18" charset="0"/>
                <a:ea typeface="Calibri" panose="020F0502020204030204" pitchFamily="34" charset="0"/>
                <a:cs typeface="Arial" panose="020B0604020202020204" pitchFamily="34" charset="0"/>
              </a:rPr>
              <a:t>(5) nameserver </a:t>
            </a:r>
            <a:r>
              <a:rPr lang="en-US" sz="1800" err="1">
                <a:effectLst/>
                <a:latin typeface="Times New Roman" panose="02020603050405020304" pitchFamily="18" charset="0"/>
                <a:ea typeface="Calibri" panose="020F0502020204030204" pitchFamily="34" charset="0"/>
                <a:cs typeface="Arial" panose="020B0604020202020204" pitchFamily="34" charset="0"/>
              </a:rPr>
              <a:t>này</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sẽ</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trả</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về</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b="1">
                <a:effectLst/>
                <a:latin typeface="Times New Roman" panose="02020603050405020304" pitchFamily="18" charset="0"/>
                <a:ea typeface="Calibri" panose="020F0502020204030204" pitchFamily="34" charset="0"/>
                <a:cs typeface="Arial" panose="020B0604020202020204" pitchFamily="34" charset="0"/>
              </a:rPr>
              <a:t>IP </a:t>
            </a:r>
            <a:r>
              <a:rPr lang="en-US" sz="1800" b="1" err="1">
                <a:effectLst/>
                <a:latin typeface="Times New Roman" panose="02020603050405020304" pitchFamily="18" charset="0"/>
                <a:ea typeface="Calibri" panose="020F0502020204030204" pitchFamily="34" charset="0"/>
                <a:cs typeface="Arial" panose="020B0604020202020204" pitchFamily="34" charset="0"/>
              </a:rPr>
              <a:t>của</a:t>
            </a:r>
            <a:r>
              <a:rPr lang="en-US" sz="1800" b="1">
                <a:effectLst/>
                <a:latin typeface="Times New Roman" panose="02020603050405020304" pitchFamily="18" charset="0"/>
                <a:ea typeface="Calibri" panose="020F0502020204030204" pitchFamily="34" charset="0"/>
                <a:cs typeface="Arial" panose="020B0604020202020204" pitchFamily="34" charset="0"/>
              </a:rPr>
              <a:t> authoritative DNS</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của</a:t>
            </a:r>
            <a:r>
              <a:rPr lang="en-US" sz="1800">
                <a:effectLst/>
                <a:latin typeface="Times New Roman" panose="02020603050405020304" pitchFamily="18" charset="0"/>
                <a:ea typeface="Calibri" panose="020F0502020204030204" pitchFamily="34" charset="0"/>
                <a:cs typeface="Arial" panose="020B0604020202020204" pitchFamily="34" charset="0"/>
              </a:rPr>
              <a:t> webserver facebook.com</a:t>
            </a:r>
            <a:endParaRPr lang="vi-VN" sz="180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Times New Roman" panose="02020603050405020304" pitchFamily="18" charset="0"/>
              <a:buChar char="-"/>
            </a:pPr>
            <a:r>
              <a:rPr lang="en-US" sz="1800">
                <a:effectLst/>
                <a:latin typeface="Times New Roman" panose="02020603050405020304" pitchFamily="18" charset="0"/>
                <a:ea typeface="Calibri" panose="020F0502020204030204" pitchFamily="34" charset="0"/>
                <a:cs typeface="Arial" panose="020B0604020202020204" pitchFamily="34" charset="0"/>
              </a:rPr>
              <a:t>(6) </a:t>
            </a:r>
            <a:r>
              <a:rPr lang="en-US" sz="1800" err="1">
                <a:effectLst/>
                <a:latin typeface="Times New Roman" panose="02020603050405020304" pitchFamily="18" charset="0"/>
                <a:ea typeface="Calibri" panose="020F0502020204030204" pitchFamily="34" charset="0"/>
                <a:cs typeface="Arial" panose="020B0604020202020204" pitchFamily="34" charset="0"/>
              </a:rPr>
              <a:t>localDNS</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lúc</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này</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có</a:t>
            </a:r>
            <a:r>
              <a:rPr lang="en-US" sz="1800">
                <a:effectLst/>
                <a:latin typeface="Times New Roman" panose="02020603050405020304" pitchFamily="18" charset="0"/>
                <a:ea typeface="Calibri" panose="020F0502020204030204" pitchFamily="34" charset="0"/>
                <a:cs typeface="Arial" panose="020B0604020202020204" pitchFamily="34" charset="0"/>
              </a:rPr>
              <a:t> IP </a:t>
            </a:r>
            <a:r>
              <a:rPr lang="en-US" sz="1800" err="1">
                <a:effectLst/>
                <a:latin typeface="Times New Roman" panose="02020603050405020304" pitchFamily="18" charset="0"/>
                <a:ea typeface="Calibri" panose="020F0502020204030204" pitchFamily="34" charset="0"/>
                <a:cs typeface="Arial" panose="020B0604020202020204" pitchFamily="34" charset="0"/>
              </a:rPr>
              <a:t>của</a:t>
            </a:r>
            <a:r>
              <a:rPr lang="en-US" sz="1800">
                <a:effectLst/>
                <a:latin typeface="Times New Roman" panose="02020603050405020304" pitchFamily="18" charset="0"/>
                <a:ea typeface="Calibri" panose="020F0502020204030204" pitchFamily="34" charset="0"/>
                <a:cs typeface="Arial" panose="020B0604020202020204" pitchFamily="34" charset="0"/>
              </a:rPr>
              <a:t> authoritative DNS </a:t>
            </a:r>
            <a:r>
              <a:rPr lang="en-US" sz="1800" err="1">
                <a:effectLst/>
                <a:latin typeface="Times New Roman" panose="02020603050405020304" pitchFamily="18" charset="0"/>
                <a:ea typeface="Calibri" panose="020F0502020204030204" pitchFamily="34" charset="0"/>
                <a:cs typeface="Arial" panose="020B0604020202020204" pitchFamily="34" charset="0"/>
              </a:rPr>
              <a:t>rồi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nó</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sẽ</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chuyển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cái</a:t>
            </a:r>
            <a:r>
              <a:rPr lang="en-US" sz="1800">
                <a:effectLst/>
                <a:latin typeface="Times New Roman" panose="02020603050405020304" pitchFamily="18" charset="0"/>
                <a:ea typeface="Calibri" panose="020F0502020204030204" pitchFamily="34" charset="0"/>
                <a:cs typeface="Arial" panose="020B0604020202020204" pitchFamily="34" charset="0"/>
              </a:rPr>
              <a:t> request </a:t>
            </a:r>
            <a:r>
              <a:rPr lang="en-US" sz="1800" err="1">
                <a:effectLst/>
                <a:latin typeface="Times New Roman" panose="02020603050405020304" pitchFamily="18" charset="0"/>
                <a:ea typeface="Calibri" panose="020F0502020204030204" pitchFamily="34" charset="0"/>
                <a:cs typeface="Arial" panose="020B0604020202020204" pitchFamily="34" charset="0"/>
              </a:rPr>
              <a:t>của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người</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đung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đến</a:t>
            </a:r>
            <a:r>
              <a:rPr lang="en-US" sz="1800">
                <a:effectLst/>
                <a:latin typeface="Times New Roman" panose="02020603050405020304" pitchFamily="18" charset="0"/>
                <a:ea typeface="Calibri" panose="020F0502020204030204" pitchFamily="34" charset="0"/>
                <a:cs typeface="Arial" panose="020B0604020202020204" pitchFamily="34" charset="0"/>
              </a:rPr>
              <a:t> IP </a:t>
            </a:r>
            <a:r>
              <a:rPr lang="en-US" sz="1800" err="1">
                <a:effectLst/>
                <a:latin typeface="Times New Roman" panose="02020603050405020304" pitchFamily="18" charset="0"/>
                <a:ea typeface="Calibri" panose="020F0502020204030204" pitchFamily="34" charset="0"/>
                <a:cs typeface="Arial" panose="020B0604020202020204" pitchFamily="34" charset="0"/>
              </a:rPr>
              <a:t>này</a:t>
            </a:r>
            <a:endParaRPr lang="vi-VN" sz="180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Times New Roman" panose="02020603050405020304" pitchFamily="18" charset="0"/>
              <a:buChar char="-"/>
            </a:pPr>
            <a:r>
              <a:rPr lang="en-US" sz="1800">
                <a:effectLst/>
                <a:latin typeface="Times New Roman" panose="02020603050405020304" pitchFamily="18" charset="0"/>
                <a:ea typeface="Calibri" panose="020F0502020204030204" pitchFamily="34" charset="0"/>
                <a:cs typeface="Arial" panose="020B0604020202020204" pitchFamily="34" charset="0"/>
              </a:rPr>
              <a:t>(7) </a:t>
            </a:r>
            <a:r>
              <a:rPr lang="en-US" sz="1800" err="1">
                <a:effectLst/>
                <a:latin typeface="Times New Roman" panose="02020603050405020304" pitchFamily="18" charset="0"/>
                <a:ea typeface="Calibri" panose="020F0502020204030204" pitchFamily="34" charset="0"/>
                <a:cs typeface="Arial" panose="020B0604020202020204" pitchFamily="34" charset="0"/>
              </a:rPr>
              <a:t>nhận</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dữ</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liệu</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trả</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về</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là</a:t>
            </a:r>
            <a:r>
              <a:rPr lang="en-US" sz="1800">
                <a:effectLst/>
                <a:latin typeface="Times New Roman" panose="02020603050405020304" pitchFamily="18" charset="0"/>
                <a:ea typeface="Calibri" panose="020F0502020204030204" pitchFamily="34" charset="0"/>
                <a:cs typeface="Arial" panose="020B0604020202020204" pitchFamily="34" charset="0"/>
              </a:rPr>
              <a:t> IP </a:t>
            </a:r>
            <a:r>
              <a:rPr lang="en-US" sz="1800" err="1">
                <a:effectLst/>
                <a:latin typeface="Times New Roman" panose="02020603050405020304" pitchFamily="18" charset="0"/>
                <a:ea typeface="Calibri" panose="020F0502020204030204" pitchFamily="34" charset="0"/>
                <a:cs typeface="Arial" panose="020B0604020202020204" pitchFamily="34" charset="0"/>
              </a:rPr>
              <a:t>của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một</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trong</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các</a:t>
            </a:r>
            <a:r>
              <a:rPr lang="en-US" sz="1800">
                <a:effectLst/>
                <a:latin typeface="Times New Roman" panose="02020603050405020304" pitchFamily="18" charset="0"/>
                <a:ea typeface="Calibri" panose="020F0502020204030204" pitchFamily="34" charset="0"/>
                <a:cs typeface="Arial" panose="020B0604020202020204" pitchFamily="34" charset="0"/>
              </a:rPr>
              <a:t> web-server </a:t>
            </a:r>
            <a:r>
              <a:rPr lang="en-US" sz="1800" err="1">
                <a:effectLst/>
                <a:latin typeface="Times New Roman" panose="02020603050405020304" pitchFamily="18" charset="0"/>
                <a:ea typeface="Calibri" panose="020F0502020204030204" pitchFamily="34" charset="0"/>
                <a:cs typeface="Arial" panose="020B0604020202020204" pitchFamily="34" charset="0"/>
              </a:rPr>
              <a:t>của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trang</a:t>
            </a:r>
            <a:r>
              <a:rPr lang="en-US" sz="1800">
                <a:effectLst/>
                <a:latin typeface="Times New Roman" panose="02020603050405020304" pitchFamily="18" charset="0"/>
                <a:ea typeface="Calibri" panose="020F0502020204030204" pitchFamily="34" charset="0"/>
                <a:cs typeface="Arial" panose="020B0604020202020204" pitchFamily="34" charset="0"/>
              </a:rPr>
              <a:t> facebook.com</a:t>
            </a:r>
            <a:endParaRPr lang="vi-VN" sz="180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0"/>
              </a:spcAft>
              <a:buFont typeface="Times New Roman" panose="02020603050405020304" pitchFamily="18" charset="0"/>
              <a:buChar char="-"/>
            </a:pPr>
            <a:r>
              <a:rPr lang="en-US" sz="1800">
                <a:effectLst/>
                <a:latin typeface="Times New Roman" panose="02020603050405020304" pitchFamily="18" charset="0"/>
                <a:ea typeface="Calibri" panose="020F0502020204030204" pitchFamily="34" charset="0"/>
                <a:cs typeface="Arial" panose="020B0604020202020204" pitchFamily="34" charset="0"/>
              </a:rPr>
              <a:t>(8) client </a:t>
            </a:r>
            <a:r>
              <a:rPr lang="en-US" sz="1800" err="1">
                <a:effectLst/>
                <a:latin typeface="Times New Roman" panose="02020603050405020304" pitchFamily="18" charset="0"/>
                <a:ea typeface="Calibri" panose="020F0502020204030204" pitchFamily="34" charset="0"/>
                <a:cs typeface="Arial" panose="020B0604020202020204" pitchFamily="34" charset="0"/>
              </a:rPr>
              <a:t>địa</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chỉ</a:t>
            </a:r>
            <a:r>
              <a:rPr lang="en-US" sz="1800">
                <a:effectLst/>
                <a:latin typeface="Times New Roman" panose="02020603050405020304" pitchFamily="18" charset="0"/>
                <a:ea typeface="Calibri" panose="020F0502020204030204" pitchFamily="34" charset="0"/>
                <a:cs typeface="Arial" panose="020B0604020202020204" pitchFamily="34" charset="0"/>
              </a:rPr>
              <a:t> IP</a:t>
            </a:r>
            <a:endParaRPr lang="vi-VN" sz="1800">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nSpc>
                <a:spcPct val="107000"/>
              </a:lnSpc>
              <a:spcBef>
                <a:spcPts val="0"/>
              </a:spcBef>
              <a:spcAft>
                <a:spcPts val="800"/>
              </a:spcAft>
              <a:buFont typeface="Times New Roman" panose="02020603050405020304" pitchFamily="18" charset="0"/>
              <a:buChar char="-"/>
            </a:pPr>
            <a:r>
              <a:rPr lang="en-US" sz="1800">
                <a:effectLst/>
                <a:latin typeface="Times New Roman" panose="02020603050405020304" pitchFamily="18" charset="0"/>
                <a:ea typeface="Calibri" panose="020F0502020204030204" pitchFamily="34" charset="0"/>
                <a:cs typeface="Arial" panose="020B0604020202020204" pitchFamily="34" charset="0"/>
              </a:rPr>
              <a:t>(9) </a:t>
            </a:r>
            <a:r>
              <a:rPr lang="en-US" sz="1800" err="1">
                <a:effectLst/>
                <a:latin typeface="Times New Roman" panose="02020603050405020304" pitchFamily="18" charset="0"/>
                <a:ea typeface="Calibri" panose="020F0502020204030204" pitchFamily="34" charset="0"/>
                <a:cs typeface="Arial" panose="020B0604020202020204" pitchFamily="34" charset="0"/>
              </a:rPr>
              <a:t>truy</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cập</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thành</a:t>
            </a:r>
            <a:r>
              <a:rPr lang="en-US" sz="1800">
                <a:effectLst/>
                <a:latin typeface="Times New Roman" panose="02020603050405020304" pitchFamily="18" charset="0"/>
                <a:ea typeface="Calibri" panose="020F0502020204030204" pitchFamily="34" charset="0"/>
                <a:cs typeface="Arial" panose="020B0604020202020204" pitchFamily="34" charset="0"/>
              </a:rPr>
              <a:t> </a:t>
            </a:r>
            <a:r>
              <a:rPr lang="en-US" sz="1800" err="1">
                <a:effectLst/>
                <a:latin typeface="Times New Roman" panose="02020603050405020304" pitchFamily="18" charset="0"/>
                <a:ea typeface="Calibri" panose="020F0502020204030204" pitchFamily="34" charset="0"/>
                <a:cs typeface="Arial" panose="020B0604020202020204" pitchFamily="34" charset="0"/>
              </a:rPr>
              <a:t>công</a:t>
            </a:r>
            <a:endParaRPr lang="vi-VN" sz="180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6681838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216" y="1085850"/>
            <a:ext cx="6619244" cy="2497186"/>
          </a:xfrm>
        </p:spPr>
        <p:txBody>
          <a:bodyPr anchor="b"/>
          <a:lstStyle>
            <a:lvl1pPr>
              <a:defRPr sz="5400"/>
            </a:lvl1pPr>
          </a:lstStyle>
          <a:p>
            <a:r>
              <a:rPr lang="en-US"/>
              <a:t>Click to edit Master title style</a:t>
            </a:r>
          </a:p>
        </p:txBody>
      </p:sp>
      <p:sp>
        <p:nvSpPr>
          <p:cNvPr id="3" name="Subtitle 2"/>
          <p:cNvSpPr>
            <a:spLocks noGrp="1"/>
          </p:cNvSpPr>
          <p:nvPr>
            <p:ph type="subTitle" idx="1"/>
          </p:nvPr>
        </p:nvSpPr>
        <p:spPr>
          <a:xfrm>
            <a:off x="866216" y="3583035"/>
            <a:ext cx="6619244" cy="646065"/>
          </a:xfrm>
        </p:spPr>
        <p:txBody>
          <a:bodyPr anchor="t"/>
          <a:lstStyle>
            <a:lvl1pPr marL="0" indent="0" algn="l">
              <a:buNone/>
              <a:defRPr cap="all">
                <a:solidFill>
                  <a:schemeClr val="bg2">
                    <a:lumMod val="40000"/>
                    <a:lumOff val="6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C92D8CB-6F68-44B3-96EC-B4C18066EBF3}"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F28A186-D1AC-4A7E-B78C-34A2F870F322}" type="slidenum">
              <a:rPr lang="en-US" smtClean="0"/>
              <a:t>‹#›</a:t>
            </a:fld>
            <a:endParaRPr lang="en-US"/>
          </a:p>
        </p:txBody>
      </p:sp>
    </p:spTree>
    <p:extLst>
      <p:ext uri="{BB962C8B-B14F-4D97-AF65-F5344CB8AC3E}">
        <p14:creationId xmlns:p14="http://schemas.microsoft.com/office/powerpoint/2010/main" val="2976331931"/>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7" y="3600440"/>
            <a:ext cx="6619243" cy="425054"/>
          </a:xfrm>
        </p:spPr>
        <p:txBody>
          <a:bodyPr anchor="b">
            <a:normAutofit/>
          </a:bodyPr>
          <a:lstStyle>
            <a:lvl1pPr algn="l">
              <a:defRPr sz="1800" b="0"/>
            </a:lvl1pPr>
          </a:lstStyle>
          <a:p>
            <a:r>
              <a:rPr lang="en-US"/>
              <a:t>Click to edit Master title style</a:t>
            </a:r>
          </a:p>
        </p:txBody>
      </p:sp>
      <p:sp>
        <p:nvSpPr>
          <p:cNvPr id="3" name="Picture Placeholder 2"/>
          <p:cNvSpPr>
            <a:spLocks noGrp="1" noChangeAspect="1"/>
          </p:cNvSpPr>
          <p:nvPr>
            <p:ph type="pic" idx="1"/>
          </p:nvPr>
        </p:nvSpPr>
        <p:spPr>
          <a:xfrm>
            <a:off x="866216" y="514350"/>
            <a:ext cx="6619244" cy="27305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p>
        </p:txBody>
      </p:sp>
      <p:sp>
        <p:nvSpPr>
          <p:cNvPr id="4" name="Text Placeholder 3"/>
          <p:cNvSpPr>
            <a:spLocks noGrp="1"/>
          </p:cNvSpPr>
          <p:nvPr>
            <p:ph type="body" sz="half" idx="2"/>
          </p:nvPr>
        </p:nvSpPr>
        <p:spPr>
          <a:xfrm>
            <a:off x="866217" y="4025494"/>
            <a:ext cx="6619242" cy="370284"/>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A6227610-2DFC-4CE3-BFC4-932ED65ADBEA}" type="datetimeFigureOut">
              <a:rPr lang="en-US" smtClean="0"/>
              <a:t>6/20/2022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CBC289-611F-4C20-883C-E85B7970C742}" type="slidenum">
              <a:rPr lang="en-US" smtClean="0"/>
              <a:t>‹#›</a:t>
            </a:fld>
            <a:endParaRPr lang="en-US"/>
          </a:p>
        </p:txBody>
      </p:sp>
    </p:spTree>
    <p:extLst>
      <p:ext uri="{BB962C8B-B14F-4D97-AF65-F5344CB8AC3E}">
        <p14:creationId xmlns:p14="http://schemas.microsoft.com/office/powerpoint/2010/main" val="159836978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6" y="1085850"/>
            <a:ext cx="6619244" cy="1485900"/>
          </a:xfrm>
        </p:spPr>
        <p:txBody>
          <a:bodyPr/>
          <a:lstStyle>
            <a:lvl1pPr>
              <a:defRPr sz="3600"/>
            </a:lvl1pPr>
          </a:lstStyle>
          <a:p>
            <a:r>
              <a:rPr lang="en-US"/>
              <a:t>Click to edit Master title style</a:t>
            </a:r>
          </a:p>
        </p:txBody>
      </p:sp>
      <p:sp>
        <p:nvSpPr>
          <p:cNvPr id="8" name="Text Placeholder 3"/>
          <p:cNvSpPr>
            <a:spLocks noGrp="1"/>
          </p:cNvSpPr>
          <p:nvPr>
            <p:ph type="body" sz="half" idx="2"/>
          </p:nvPr>
        </p:nvSpPr>
        <p:spPr>
          <a:xfrm>
            <a:off x="866216" y="2743200"/>
            <a:ext cx="6619244" cy="177165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4" name="Date Placeholder 3"/>
          <p:cNvSpPr>
            <a:spLocks noGrp="1"/>
          </p:cNvSpPr>
          <p:nvPr>
            <p:ph type="dt" sz="half" idx="10"/>
          </p:nvPr>
        </p:nvSpPr>
        <p:spPr/>
        <p:txBody>
          <a:bodyPr/>
          <a:lstStyle/>
          <a:p>
            <a:fld id="{A6227610-2DFC-4CE3-BFC4-932ED65ADBEA}"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BC289-611F-4C20-883C-E85B7970C742}" type="slidenum">
              <a:rPr lang="en-US" smtClean="0"/>
              <a:t>‹#›</a:t>
            </a:fld>
            <a:endParaRPr lang="en-US"/>
          </a:p>
        </p:txBody>
      </p:sp>
    </p:spTree>
    <p:extLst>
      <p:ext uri="{BB962C8B-B14F-4D97-AF65-F5344CB8AC3E}">
        <p14:creationId xmlns:p14="http://schemas.microsoft.com/office/powerpoint/2010/main" val="413883756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101" y="1085850"/>
            <a:ext cx="5999486" cy="1742531"/>
          </a:xfrm>
        </p:spPr>
        <p:txBody>
          <a:bodyPr/>
          <a:lstStyle>
            <a:lvl1pPr>
              <a:defRPr sz="3600"/>
            </a:lvl1pPr>
          </a:lstStyle>
          <a:p>
            <a:r>
              <a:rPr lang="en-US"/>
              <a:t>Click to edit Master title style</a:t>
            </a:r>
          </a:p>
        </p:txBody>
      </p:sp>
      <p:sp>
        <p:nvSpPr>
          <p:cNvPr id="11" name="Text Placeholder 3"/>
          <p:cNvSpPr>
            <a:spLocks noGrp="1"/>
          </p:cNvSpPr>
          <p:nvPr>
            <p:ph type="body" sz="half" idx="14"/>
          </p:nvPr>
        </p:nvSpPr>
        <p:spPr>
          <a:xfrm>
            <a:off x="1447800" y="2828380"/>
            <a:ext cx="5459737" cy="256631"/>
          </a:xfrm>
        </p:spPr>
        <p:txBody>
          <a:bodyPr vert="horz" lIns="91440" tIns="45720" rIns="91440" bIns="45720" rtlCol="0" anchor="t">
            <a:normAutofit/>
          </a:bodyPr>
          <a:lstStyle>
            <a:lvl1pPr marL="0" indent="0">
              <a:buNone/>
              <a:defRPr lang="en-US" sz="1050" b="0" i="0" kern="1200" cap="small" dirty="0">
                <a:solidFill>
                  <a:schemeClr val="bg2">
                    <a:lumMod val="40000"/>
                    <a:lumOff val="60000"/>
                  </a:schemeClr>
                </a:solidFill>
                <a:latin typeface="+mj-lt"/>
                <a:ea typeface="+mj-ea"/>
                <a:cs typeface="+mj-cs"/>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marL="0" lvl="0" indent="0">
              <a:buNone/>
            </a:pPr>
            <a:r>
              <a:rPr lang="en-US"/>
              <a:t>Click to edit Master text styles</a:t>
            </a:r>
          </a:p>
        </p:txBody>
      </p:sp>
      <p:sp>
        <p:nvSpPr>
          <p:cNvPr id="10" name="Text Placeholder 3"/>
          <p:cNvSpPr>
            <a:spLocks noGrp="1"/>
          </p:cNvSpPr>
          <p:nvPr>
            <p:ph type="body" sz="half" idx="2"/>
          </p:nvPr>
        </p:nvSpPr>
        <p:spPr>
          <a:xfrm>
            <a:off x="866216" y="3262993"/>
            <a:ext cx="6619244" cy="125730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4" name="Date Placeholder 3"/>
          <p:cNvSpPr>
            <a:spLocks noGrp="1"/>
          </p:cNvSpPr>
          <p:nvPr>
            <p:ph type="dt" sz="half" idx="10"/>
          </p:nvPr>
        </p:nvSpPr>
        <p:spPr/>
        <p:txBody>
          <a:bodyPr/>
          <a:lstStyle/>
          <a:p>
            <a:fld id="{A6227610-2DFC-4CE3-BFC4-932ED65ADBEA}"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BC289-611F-4C20-883C-E85B7970C742}" type="slidenum">
              <a:rPr lang="en-US" smtClean="0"/>
              <a:t>‹#›</a:t>
            </a:fld>
            <a:endParaRPr lang="en-US"/>
          </a:p>
        </p:txBody>
      </p:sp>
      <p:sp>
        <p:nvSpPr>
          <p:cNvPr id="12" name="TextBox 11"/>
          <p:cNvSpPr txBox="1"/>
          <p:nvPr/>
        </p:nvSpPr>
        <p:spPr>
          <a:xfrm>
            <a:off x="673721" y="728440"/>
            <a:ext cx="601434" cy="1500411"/>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9150"/>
              <a:t>“</a:t>
            </a:r>
          </a:p>
        </p:txBody>
      </p:sp>
      <p:sp>
        <p:nvSpPr>
          <p:cNvPr id="15" name="TextBox 14"/>
          <p:cNvSpPr txBox="1"/>
          <p:nvPr/>
        </p:nvSpPr>
        <p:spPr>
          <a:xfrm>
            <a:off x="6997868" y="1960341"/>
            <a:ext cx="601434" cy="1500411"/>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9150"/>
              <a:t>”</a:t>
            </a:r>
          </a:p>
        </p:txBody>
      </p:sp>
    </p:spTree>
    <p:extLst>
      <p:ext uri="{BB962C8B-B14F-4D97-AF65-F5344CB8AC3E}">
        <p14:creationId xmlns:p14="http://schemas.microsoft.com/office/powerpoint/2010/main" val="343873339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216" y="2343151"/>
            <a:ext cx="6619245" cy="1239885"/>
          </a:xfrm>
        </p:spPr>
        <p:txBody>
          <a:bodyPr anchor="b"/>
          <a:lstStyle>
            <a:lvl1pPr algn="l">
              <a:defRPr sz="3000" b="0" cap="none"/>
            </a:lvl1pPr>
          </a:lstStyle>
          <a:p>
            <a:r>
              <a:rPr lang="en-US"/>
              <a:t>Click to edit Master title style</a:t>
            </a:r>
          </a:p>
        </p:txBody>
      </p:sp>
      <p:sp>
        <p:nvSpPr>
          <p:cNvPr id="3" name="Text Placeholder 2"/>
          <p:cNvSpPr>
            <a:spLocks noGrp="1"/>
          </p:cNvSpPr>
          <p:nvPr>
            <p:ph type="body" idx="1"/>
          </p:nvPr>
        </p:nvSpPr>
        <p:spPr>
          <a:xfrm>
            <a:off x="866216" y="3583036"/>
            <a:ext cx="6619244" cy="645300"/>
          </a:xfrm>
        </p:spPr>
        <p:txBody>
          <a:bodyPr anchor="t"/>
          <a:lstStyle>
            <a:lvl1pPr marL="0" indent="0" algn="l">
              <a:buNone/>
              <a:defRPr sz="1500" cap="none">
                <a:solidFill>
                  <a:schemeClr val="bg2">
                    <a:lumMod val="40000"/>
                    <a:lumOff val="6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6227610-2DFC-4CE3-BFC4-932ED65ADBEA}"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BC289-611F-4C20-883C-E85B7970C742}" type="slidenum">
              <a:rPr lang="en-US" smtClean="0"/>
              <a:t>‹#›</a:t>
            </a:fld>
            <a:endParaRPr lang="en-US"/>
          </a:p>
        </p:txBody>
      </p:sp>
    </p:spTree>
    <p:extLst>
      <p:ext uri="{BB962C8B-B14F-4D97-AF65-F5344CB8AC3E}">
        <p14:creationId xmlns:p14="http://schemas.microsoft.com/office/powerpoint/2010/main" val="3009261088"/>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150"/>
            </a:lvl1pPr>
          </a:lstStyle>
          <a:p>
            <a:r>
              <a:rPr lang="en-US"/>
              <a:t>Click to edit Master title style</a:t>
            </a:r>
          </a:p>
        </p:txBody>
      </p:sp>
      <p:sp>
        <p:nvSpPr>
          <p:cNvPr id="3" name="Text Placeholder 2"/>
          <p:cNvSpPr>
            <a:spLocks noGrp="1"/>
          </p:cNvSpPr>
          <p:nvPr>
            <p:ph type="body" idx="1"/>
          </p:nvPr>
        </p:nvSpPr>
        <p:spPr>
          <a:xfrm>
            <a:off x="474710" y="1485900"/>
            <a:ext cx="2210150"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6" name="Text Placeholder 3"/>
          <p:cNvSpPr>
            <a:spLocks noGrp="1"/>
          </p:cNvSpPr>
          <p:nvPr>
            <p:ph type="body" sz="half" idx="15"/>
          </p:nvPr>
        </p:nvSpPr>
        <p:spPr>
          <a:xfrm>
            <a:off x="489347" y="2000250"/>
            <a:ext cx="2195513"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Text Placeholder 4"/>
          <p:cNvSpPr>
            <a:spLocks noGrp="1"/>
          </p:cNvSpPr>
          <p:nvPr>
            <p:ph type="body" sz="quarter" idx="3"/>
          </p:nvPr>
        </p:nvSpPr>
        <p:spPr>
          <a:xfrm>
            <a:off x="2912745" y="1485900"/>
            <a:ext cx="2202181"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9" name="Text Placeholder 3"/>
          <p:cNvSpPr>
            <a:spLocks noGrp="1"/>
          </p:cNvSpPr>
          <p:nvPr>
            <p:ph type="body" sz="half" idx="16"/>
          </p:nvPr>
        </p:nvSpPr>
        <p:spPr>
          <a:xfrm>
            <a:off x="2904829" y="2000250"/>
            <a:ext cx="2210096"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4" name="Text Placeholder 4"/>
          <p:cNvSpPr>
            <a:spLocks noGrp="1"/>
          </p:cNvSpPr>
          <p:nvPr>
            <p:ph type="body" sz="quarter" idx="13"/>
          </p:nvPr>
        </p:nvSpPr>
        <p:spPr>
          <a:xfrm>
            <a:off x="5343525" y="1485900"/>
            <a:ext cx="2199085"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Text Placeholder 3"/>
          <p:cNvSpPr>
            <a:spLocks noGrp="1"/>
          </p:cNvSpPr>
          <p:nvPr>
            <p:ph type="body" sz="half" idx="17"/>
          </p:nvPr>
        </p:nvSpPr>
        <p:spPr>
          <a:xfrm>
            <a:off x="5343525" y="2000250"/>
            <a:ext cx="2199085"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cxnSp>
        <p:nvCxnSpPr>
          <p:cNvPr id="17" name="Straight Connector 16"/>
          <p:cNvCxnSpPr/>
          <p:nvPr/>
        </p:nvCxnSpPr>
        <p:spPr>
          <a:xfrm>
            <a:off x="2794607" y="1600200"/>
            <a:ext cx="0" cy="29718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1670" y="1600200"/>
            <a:ext cx="0" cy="297516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6227610-2DFC-4CE3-BFC4-932ED65ADBEA}" type="datetimeFigureOut">
              <a:rPr lang="en-US" smtClean="0"/>
              <a:t>6/20/2022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BC289-611F-4C20-883C-E85B7970C742}" type="slidenum">
              <a:rPr lang="en-US" smtClean="0"/>
              <a:t>‹#›</a:t>
            </a:fld>
            <a:endParaRPr lang="en-US"/>
          </a:p>
        </p:txBody>
      </p:sp>
    </p:spTree>
    <p:extLst>
      <p:ext uri="{BB962C8B-B14F-4D97-AF65-F5344CB8AC3E}">
        <p14:creationId xmlns:p14="http://schemas.microsoft.com/office/powerpoint/2010/main" val="4258178593"/>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150"/>
            </a:lvl1pPr>
          </a:lstStyle>
          <a:p>
            <a:r>
              <a:rPr lang="en-US"/>
              <a:t>Click to edit Master title style</a:t>
            </a:r>
          </a:p>
        </p:txBody>
      </p:sp>
      <p:sp>
        <p:nvSpPr>
          <p:cNvPr id="3" name="Text Placeholder 2"/>
          <p:cNvSpPr>
            <a:spLocks noGrp="1"/>
          </p:cNvSpPr>
          <p:nvPr>
            <p:ph type="body" idx="1"/>
          </p:nvPr>
        </p:nvSpPr>
        <p:spPr>
          <a:xfrm>
            <a:off x="489347" y="3188212"/>
            <a:ext cx="2205038"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9" name="Picture Placeholder 2"/>
          <p:cNvSpPr>
            <a:spLocks noGrp="1" noChangeAspect="1"/>
          </p:cNvSpPr>
          <p:nvPr>
            <p:ph type="pic" idx="15"/>
          </p:nvPr>
        </p:nvSpPr>
        <p:spPr>
          <a:xfrm>
            <a:off x="489347" y="1657350"/>
            <a:ext cx="2205038"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p>
        </p:txBody>
      </p:sp>
      <p:sp>
        <p:nvSpPr>
          <p:cNvPr id="22" name="Text Placeholder 3"/>
          <p:cNvSpPr>
            <a:spLocks noGrp="1"/>
          </p:cNvSpPr>
          <p:nvPr>
            <p:ph type="body" sz="half" idx="18"/>
          </p:nvPr>
        </p:nvSpPr>
        <p:spPr>
          <a:xfrm>
            <a:off x="489347" y="3620409"/>
            <a:ext cx="2205038"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Text Placeholder 4"/>
          <p:cNvSpPr>
            <a:spLocks noGrp="1"/>
          </p:cNvSpPr>
          <p:nvPr>
            <p:ph type="body" sz="quarter" idx="3"/>
          </p:nvPr>
        </p:nvSpPr>
        <p:spPr>
          <a:xfrm>
            <a:off x="2917032" y="3188212"/>
            <a:ext cx="2197894"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30" name="Picture Placeholder 2"/>
          <p:cNvSpPr>
            <a:spLocks noGrp="1" noChangeAspect="1"/>
          </p:cNvSpPr>
          <p:nvPr>
            <p:ph type="pic" idx="21"/>
          </p:nvPr>
        </p:nvSpPr>
        <p:spPr>
          <a:xfrm>
            <a:off x="2917031" y="1657350"/>
            <a:ext cx="2197894"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p>
        </p:txBody>
      </p:sp>
      <p:sp>
        <p:nvSpPr>
          <p:cNvPr id="23" name="Text Placeholder 3"/>
          <p:cNvSpPr>
            <a:spLocks noGrp="1"/>
          </p:cNvSpPr>
          <p:nvPr>
            <p:ph type="body" sz="half" idx="19"/>
          </p:nvPr>
        </p:nvSpPr>
        <p:spPr>
          <a:xfrm>
            <a:off x="2916016" y="3620408"/>
            <a:ext cx="2200805"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4" name="Text Placeholder 4"/>
          <p:cNvSpPr>
            <a:spLocks noGrp="1"/>
          </p:cNvSpPr>
          <p:nvPr>
            <p:ph type="body" sz="quarter" idx="13"/>
          </p:nvPr>
        </p:nvSpPr>
        <p:spPr>
          <a:xfrm>
            <a:off x="5343525" y="3188212"/>
            <a:ext cx="2199085"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31" name="Picture Placeholder 2"/>
          <p:cNvSpPr>
            <a:spLocks noGrp="1" noChangeAspect="1"/>
          </p:cNvSpPr>
          <p:nvPr>
            <p:ph type="pic" idx="22"/>
          </p:nvPr>
        </p:nvSpPr>
        <p:spPr>
          <a:xfrm>
            <a:off x="5343525" y="1657350"/>
            <a:ext cx="2199085"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p>
        </p:txBody>
      </p:sp>
      <p:sp>
        <p:nvSpPr>
          <p:cNvPr id="24" name="Text Placeholder 3"/>
          <p:cNvSpPr>
            <a:spLocks noGrp="1"/>
          </p:cNvSpPr>
          <p:nvPr>
            <p:ph type="body" sz="half" idx="20"/>
          </p:nvPr>
        </p:nvSpPr>
        <p:spPr>
          <a:xfrm>
            <a:off x="5343432" y="3620406"/>
            <a:ext cx="2201998"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cxnSp>
        <p:nvCxnSpPr>
          <p:cNvPr id="19" name="Straight Connector 18"/>
          <p:cNvCxnSpPr/>
          <p:nvPr/>
        </p:nvCxnSpPr>
        <p:spPr>
          <a:xfrm>
            <a:off x="2794607" y="1600200"/>
            <a:ext cx="0" cy="29718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1670" y="1600200"/>
            <a:ext cx="0" cy="297516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6227610-2DFC-4CE3-BFC4-932ED65ADBEA}" type="datetimeFigureOut">
              <a:rPr lang="en-US" smtClean="0"/>
              <a:t>6/20/2022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BC289-611F-4C20-883C-E85B7970C742}" type="slidenum">
              <a:rPr lang="en-US" smtClean="0"/>
              <a:t>‹#›</a:t>
            </a:fld>
            <a:endParaRPr lang="en-US"/>
          </a:p>
        </p:txBody>
      </p:sp>
    </p:spTree>
    <p:extLst>
      <p:ext uri="{BB962C8B-B14F-4D97-AF65-F5344CB8AC3E}">
        <p14:creationId xmlns:p14="http://schemas.microsoft.com/office/powerpoint/2010/main" val="3287021190"/>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6227610-2DFC-4CE3-BFC4-932ED65ADBEA}"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BC289-611F-4C20-883C-E85B7970C742}" type="slidenum">
              <a:rPr lang="en-US" smtClean="0"/>
              <a:t>‹#›</a:t>
            </a:fld>
            <a:endParaRPr lang="en-US"/>
          </a:p>
        </p:txBody>
      </p:sp>
    </p:spTree>
    <p:extLst>
      <p:ext uri="{BB962C8B-B14F-4D97-AF65-F5344CB8AC3E}">
        <p14:creationId xmlns:p14="http://schemas.microsoft.com/office/powerpoint/2010/main" val="1015540455"/>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8159" y="322660"/>
            <a:ext cx="1314451" cy="4369594"/>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489348" y="665561"/>
            <a:ext cx="5567362" cy="40266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6227610-2DFC-4CE3-BFC4-932ED65ADBEA}"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BC289-611F-4C20-883C-E85B7970C742}" type="slidenum">
              <a:rPr lang="en-US" smtClean="0"/>
              <a:t>‹#›</a:t>
            </a:fld>
            <a:endParaRPr lang="en-US"/>
          </a:p>
        </p:txBody>
      </p:sp>
    </p:spTree>
    <p:extLst>
      <p:ext uri="{BB962C8B-B14F-4D97-AF65-F5344CB8AC3E}">
        <p14:creationId xmlns:p14="http://schemas.microsoft.com/office/powerpoint/2010/main" val="904186052"/>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256"/>
        <p:cNvGrpSpPr/>
        <p:nvPr/>
      </p:nvGrpSpPr>
      <p:grpSpPr>
        <a:xfrm>
          <a:off x="0" y="0"/>
          <a:ext cx="0" cy="0"/>
          <a:chOff x="0" y="0"/>
          <a:chExt cx="0" cy="0"/>
        </a:xfrm>
      </p:grpSpPr>
      <p:sp>
        <p:nvSpPr>
          <p:cNvPr id="257" name="Google Shape;257;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68" name="Google Shape;268;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69" name="Google Shape;269;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0" name="Google Shape;270;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2" name="Google Shape;272;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3" name="Google Shape;273;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75" name="Google Shape;275;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6" name="Google Shape;276;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extLst>
      <p:ext uri="{BB962C8B-B14F-4D97-AF65-F5344CB8AC3E}">
        <p14:creationId xmlns:p14="http://schemas.microsoft.com/office/powerpoint/2010/main" val="22260118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333"/>
        <p:cNvGrpSpPr/>
        <p:nvPr/>
      </p:nvGrpSpPr>
      <p:grpSpPr>
        <a:xfrm>
          <a:off x="0" y="0"/>
          <a:ext cx="0" cy="0"/>
          <a:chOff x="0" y="0"/>
          <a:chExt cx="0" cy="0"/>
        </a:xfrm>
      </p:grpSpPr>
      <p:sp>
        <p:nvSpPr>
          <p:cNvPr id="334" name="Google Shape;334;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5" name="Google Shape;335;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6" name="Google Shape;336;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7" name="Google Shape;337;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8" name="Google Shape;338;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9" name="Google Shape;339;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0" name="Google Shape;340;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1" name="Google Shape;341;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2" name="Google Shape;342;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extLst>
      <p:ext uri="{BB962C8B-B14F-4D97-AF65-F5344CB8AC3E}">
        <p14:creationId xmlns:p14="http://schemas.microsoft.com/office/powerpoint/2010/main" val="29678728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p>
            <a:fld id="{A6227610-2DFC-4CE3-BFC4-932ED65ADBEA}"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BC289-611F-4C20-883C-E85B7970C742}" type="slidenum">
              <a:rPr lang="en-US" smtClean="0"/>
              <a:t>‹#›</a:t>
            </a:fld>
            <a:endParaRPr lang="en-US"/>
          </a:p>
        </p:txBody>
      </p:sp>
    </p:spTree>
    <p:extLst>
      <p:ext uri="{BB962C8B-B14F-4D97-AF65-F5344CB8AC3E}">
        <p14:creationId xmlns:p14="http://schemas.microsoft.com/office/powerpoint/2010/main" val="2713076602"/>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list">
  <p:cSld name="Title and list">
    <p:spTree>
      <p:nvGrpSpPr>
        <p:cNvPr id="1" name="Shape 409"/>
        <p:cNvGrpSpPr/>
        <p:nvPr/>
      </p:nvGrpSpPr>
      <p:grpSpPr>
        <a:xfrm>
          <a:off x="0" y="0"/>
          <a:ext cx="0" cy="0"/>
          <a:chOff x="0" y="0"/>
          <a:chExt cx="0" cy="0"/>
        </a:xfrm>
      </p:grpSpPr>
      <p:sp>
        <p:nvSpPr>
          <p:cNvPr id="410" name="Google Shape;410;p20"/>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11" name="Google Shape;411;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2" name="Google Shape;412;p20"/>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Tree>
    <p:extLst>
      <p:ext uri="{BB962C8B-B14F-4D97-AF65-F5344CB8AC3E}">
        <p14:creationId xmlns:p14="http://schemas.microsoft.com/office/powerpoint/2010/main" val="122910334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59"/>
        <p:cNvGrpSpPr/>
        <p:nvPr/>
      </p:nvGrpSpPr>
      <p:grpSpPr>
        <a:xfrm>
          <a:off x="0" y="0"/>
          <a:ext cx="0" cy="0"/>
          <a:chOff x="0" y="0"/>
          <a:chExt cx="0" cy="0"/>
        </a:xfrm>
      </p:grpSpPr>
      <p:sp>
        <p:nvSpPr>
          <p:cNvPr id="60" name="Google Shape;60;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extLst>
      <p:ext uri="{BB962C8B-B14F-4D97-AF65-F5344CB8AC3E}">
        <p14:creationId xmlns:p14="http://schemas.microsoft.com/office/powerpoint/2010/main" val="227654794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78"/>
        <p:cNvGrpSpPr/>
        <p:nvPr/>
      </p:nvGrpSpPr>
      <p:grpSpPr>
        <a:xfrm>
          <a:off x="0" y="0"/>
          <a:ext cx="0" cy="0"/>
          <a:chOff x="0" y="0"/>
          <a:chExt cx="0" cy="0"/>
        </a:xfrm>
      </p:grpSpPr>
      <p:sp>
        <p:nvSpPr>
          <p:cNvPr id="79" name="Google Shape;79;p5"/>
          <p:cNvSpPr txBox="1">
            <a:spLocks noGrp="1"/>
          </p:cNvSpPr>
          <p:nvPr>
            <p:ph type="ctrTitle"/>
          </p:nvPr>
        </p:nvSpPr>
        <p:spPr>
          <a:xfrm>
            <a:off x="923625" y="1196026"/>
            <a:ext cx="982200" cy="577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0" name="Google Shape;80;p5"/>
          <p:cNvSpPr txBox="1">
            <a:spLocks noGrp="1"/>
          </p:cNvSpPr>
          <p:nvPr>
            <p:ph type="subTitle" idx="1"/>
          </p:nvPr>
        </p:nvSpPr>
        <p:spPr>
          <a:xfrm>
            <a:off x="923637" y="1684093"/>
            <a:ext cx="26205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1" name="Google Shape;81;p5"/>
          <p:cNvSpPr txBox="1">
            <a:spLocks noGrp="1"/>
          </p:cNvSpPr>
          <p:nvPr>
            <p:ph type="ctrTitle" idx="2"/>
          </p:nvPr>
        </p:nvSpPr>
        <p:spPr>
          <a:xfrm>
            <a:off x="7050379" y="1196025"/>
            <a:ext cx="1137300" cy="5778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2" name="Google Shape;82;p5"/>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3" name="Google Shape;83;p5"/>
          <p:cNvSpPr txBox="1">
            <a:spLocks noGrp="1"/>
          </p:cNvSpPr>
          <p:nvPr>
            <p:ph type="ctrTitle" idx="4"/>
          </p:nvPr>
        </p:nvSpPr>
        <p:spPr>
          <a:xfrm>
            <a:off x="618825" y="411675"/>
            <a:ext cx="4618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extLst>
      <p:ext uri="{BB962C8B-B14F-4D97-AF65-F5344CB8AC3E}">
        <p14:creationId xmlns:p14="http://schemas.microsoft.com/office/powerpoint/2010/main" val="125331059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293"/>
        <p:cNvGrpSpPr/>
        <p:nvPr/>
      </p:nvGrpSpPr>
      <p:grpSpPr>
        <a:xfrm>
          <a:off x="0" y="0"/>
          <a:ext cx="0" cy="0"/>
          <a:chOff x="0" y="0"/>
          <a:chExt cx="0" cy="0"/>
        </a:xfrm>
      </p:grpSpPr>
      <p:sp>
        <p:nvSpPr>
          <p:cNvPr id="303" name="Google Shape;303;p15"/>
          <p:cNvSpPr txBox="1">
            <a:spLocks noGrp="1"/>
          </p:cNvSpPr>
          <p:nvPr>
            <p:ph type="ctrTitle"/>
          </p:nvPr>
        </p:nvSpPr>
        <p:spPr>
          <a:xfrm>
            <a:off x="891226"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4" name="Google Shape;304;p15"/>
          <p:cNvSpPr txBox="1">
            <a:spLocks noGrp="1"/>
          </p:cNvSpPr>
          <p:nvPr>
            <p:ph type="subTitle" idx="1"/>
          </p:nvPr>
        </p:nvSpPr>
        <p:spPr>
          <a:xfrm>
            <a:off x="891226"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5" name="Google Shape;305;p15"/>
          <p:cNvSpPr txBox="1">
            <a:spLocks noGrp="1"/>
          </p:cNvSpPr>
          <p:nvPr>
            <p:ph type="ctrTitle" idx="2"/>
          </p:nvPr>
        </p:nvSpPr>
        <p:spPr>
          <a:xfrm>
            <a:off x="3503173"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6" name="Google Shape;306;p15"/>
          <p:cNvSpPr txBox="1">
            <a:spLocks noGrp="1"/>
          </p:cNvSpPr>
          <p:nvPr>
            <p:ph type="subTitle" idx="3"/>
          </p:nvPr>
        </p:nvSpPr>
        <p:spPr>
          <a:xfrm>
            <a:off x="3503173"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7" name="Google Shape;307;p15"/>
          <p:cNvSpPr txBox="1">
            <a:spLocks noGrp="1"/>
          </p:cNvSpPr>
          <p:nvPr>
            <p:ph type="ctrTitle" idx="4"/>
          </p:nvPr>
        </p:nvSpPr>
        <p:spPr>
          <a:xfrm>
            <a:off x="6124594"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8" name="Google Shape;308;p15"/>
          <p:cNvSpPr txBox="1">
            <a:spLocks noGrp="1"/>
          </p:cNvSpPr>
          <p:nvPr>
            <p:ph type="subTitle" idx="5"/>
          </p:nvPr>
        </p:nvSpPr>
        <p:spPr>
          <a:xfrm>
            <a:off x="6124594"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9" name="Google Shape;309;p1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extLst>
      <p:ext uri="{BB962C8B-B14F-4D97-AF65-F5344CB8AC3E}">
        <p14:creationId xmlns:p14="http://schemas.microsoft.com/office/powerpoint/2010/main" val="351819817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310"/>
        <p:cNvGrpSpPr/>
        <p:nvPr/>
      </p:nvGrpSpPr>
      <p:grpSpPr>
        <a:xfrm>
          <a:off x="0" y="0"/>
          <a:ext cx="0" cy="0"/>
          <a:chOff x="0" y="0"/>
          <a:chExt cx="0" cy="0"/>
        </a:xfrm>
      </p:grpSpPr>
      <p:sp>
        <p:nvSpPr>
          <p:cNvPr id="311" name="Google Shape;311;p16"/>
          <p:cNvSpPr txBox="1">
            <a:spLocks noGrp="1"/>
          </p:cNvSpPr>
          <p:nvPr>
            <p:ph type="ctrTitle"/>
          </p:nvPr>
        </p:nvSpPr>
        <p:spPr>
          <a:xfrm>
            <a:off x="1121525"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2" name="Google Shape;312;p16"/>
          <p:cNvSpPr txBox="1">
            <a:spLocks noGrp="1"/>
          </p:cNvSpPr>
          <p:nvPr>
            <p:ph type="subTitle" idx="1"/>
          </p:nvPr>
        </p:nvSpPr>
        <p:spPr>
          <a:xfrm>
            <a:off x="961925" y="16437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3" name="Google Shape;313;p16"/>
          <p:cNvSpPr txBox="1">
            <a:spLocks noGrp="1"/>
          </p:cNvSpPr>
          <p:nvPr>
            <p:ph type="ctrTitle" idx="2"/>
          </p:nvPr>
        </p:nvSpPr>
        <p:spPr>
          <a:xfrm>
            <a:off x="3628263"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4" name="Google Shape;314;p16"/>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5" name="Google Shape;315;p16"/>
          <p:cNvSpPr txBox="1">
            <a:spLocks noGrp="1"/>
          </p:cNvSpPr>
          <p:nvPr>
            <p:ph type="ctrTitle" idx="4"/>
          </p:nvPr>
        </p:nvSpPr>
        <p:spPr>
          <a:xfrm>
            <a:off x="6142624"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6" name="Google Shape;316;p16"/>
          <p:cNvSpPr txBox="1">
            <a:spLocks noGrp="1"/>
          </p:cNvSpPr>
          <p:nvPr>
            <p:ph type="subTitle" idx="5"/>
          </p:nvPr>
        </p:nvSpPr>
        <p:spPr>
          <a:xfrm>
            <a:off x="5947924" y="16437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7" name="Google Shape;317;p16"/>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18" name="Google Shape;318;p16"/>
          <p:cNvSpPr txBox="1">
            <a:spLocks noGrp="1"/>
          </p:cNvSpPr>
          <p:nvPr>
            <p:ph type="ctrTitle" idx="7"/>
          </p:nvPr>
        </p:nvSpPr>
        <p:spPr>
          <a:xfrm>
            <a:off x="1121525"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9" name="Google Shape;319;p16"/>
          <p:cNvSpPr txBox="1">
            <a:spLocks noGrp="1"/>
          </p:cNvSpPr>
          <p:nvPr>
            <p:ph type="subTitle" idx="8"/>
          </p:nvPr>
        </p:nvSpPr>
        <p:spPr>
          <a:xfrm>
            <a:off x="961925" y="34792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0" name="Google Shape;320;p16"/>
          <p:cNvSpPr txBox="1">
            <a:spLocks noGrp="1"/>
          </p:cNvSpPr>
          <p:nvPr>
            <p:ph type="ctrTitle" idx="9"/>
          </p:nvPr>
        </p:nvSpPr>
        <p:spPr>
          <a:xfrm>
            <a:off x="3628263"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1" name="Google Shape;321;p16"/>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2" name="Google Shape;322;p16"/>
          <p:cNvSpPr txBox="1">
            <a:spLocks noGrp="1"/>
          </p:cNvSpPr>
          <p:nvPr>
            <p:ph type="ctrTitle" idx="14"/>
          </p:nvPr>
        </p:nvSpPr>
        <p:spPr>
          <a:xfrm>
            <a:off x="6142624"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3" name="Google Shape;323;p16"/>
          <p:cNvSpPr txBox="1">
            <a:spLocks noGrp="1"/>
          </p:cNvSpPr>
          <p:nvPr>
            <p:ph type="subTitle" idx="15"/>
          </p:nvPr>
        </p:nvSpPr>
        <p:spPr>
          <a:xfrm>
            <a:off x="5947924" y="34792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Tree>
    <p:extLst>
      <p:ext uri="{BB962C8B-B14F-4D97-AF65-F5344CB8AC3E}">
        <p14:creationId xmlns:p14="http://schemas.microsoft.com/office/powerpoint/2010/main" val="420268703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117"/>
        <p:cNvGrpSpPr/>
        <p:nvPr/>
      </p:nvGrpSpPr>
      <p:grpSpPr>
        <a:xfrm>
          <a:off x="0" y="0"/>
          <a:ext cx="0" cy="0"/>
          <a:chOff x="0" y="0"/>
          <a:chExt cx="0" cy="0"/>
        </a:xfrm>
      </p:grpSpPr>
      <p:sp>
        <p:nvSpPr>
          <p:cNvPr id="118" name="Google Shape;118;p8"/>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extLst>
      <p:ext uri="{BB962C8B-B14F-4D97-AF65-F5344CB8AC3E}">
        <p14:creationId xmlns:p14="http://schemas.microsoft.com/office/powerpoint/2010/main" val="39433540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217" y="2146300"/>
            <a:ext cx="6619243" cy="1436735"/>
          </a:xfrm>
        </p:spPr>
        <p:txBody>
          <a:bodyPr anchor="b"/>
          <a:lstStyle>
            <a:lvl1pPr algn="l">
              <a:defRPr sz="3000" b="0" cap="none"/>
            </a:lvl1pPr>
          </a:lstStyle>
          <a:p>
            <a:r>
              <a:rPr lang="en-US"/>
              <a:t>Click to edit Master title style</a:t>
            </a:r>
          </a:p>
        </p:txBody>
      </p:sp>
      <p:sp>
        <p:nvSpPr>
          <p:cNvPr id="3" name="Text Placeholder 2"/>
          <p:cNvSpPr>
            <a:spLocks noGrp="1"/>
          </p:cNvSpPr>
          <p:nvPr>
            <p:ph type="body" idx="1"/>
          </p:nvPr>
        </p:nvSpPr>
        <p:spPr>
          <a:xfrm>
            <a:off x="866216" y="3583036"/>
            <a:ext cx="6619244" cy="645300"/>
          </a:xfrm>
        </p:spPr>
        <p:txBody>
          <a:bodyPr anchor="t"/>
          <a:lstStyle>
            <a:lvl1pPr marL="0" indent="0" algn="l">
              <a:buNone/>
              <a:defRPr sz="1500" cap="all">
                <a:solidFill>
                  <a:schemeClr val="bg2">
                    <a:lumMod val="40000"/>
                    <a:lumOff val="6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6227610-2DFC-4CE3-BFC4-932ED65ADBEA}"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BC289-611F-4C20-883C-E85B7970C742}" type="slidenum">
              <a:rPr lang="en-US" smtClean="0"/>
              <a:t>‹#›</a:t>
            </a:fld>
            <a:endParaRPr lang="en-US"/>
          </a:p>
        </p:txBody>
      </p:sp>
    </p:spTree>
    <p:extLst>
      <p:ext uri="{BB962C8B-B14F-4D97-AF65-F5344CB8AC3E}">
        <p14:creationId xmlns:p14="http://schemas.microsoft.com/office/powerpoint/2010/main" val="3092687179"/>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27485" y="1545432"/>
            <a:ext cx="3297254" cy="3146822"/>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240870" y="1542069"/>
            <a:ext cx="3297256" cy="315018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6227610-2DFC-4CE3-BFC4-932ED65ADBEA}" type="datetimeFigureOut">
              <a:rPr lang="en-US" smtClean="0"/>
              <a:t>6/20/2022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CBC289-611F-4C20-883C-E85B7970C742}" type="slidenum">
              <a:rPr lang="en-US" smtClean="0"/>
              <a:t>‹#›</a:t>
            </a:fld>
            <a:endParaRPr lang="en-US"/>
          </a:p>
        </p:txBody>
      </p:sp>
    </p:spTree>
    <p:extLst>
      <p:ext uri="{BB962C8B-B14F-4D97-AF65-F5344CB8AC3E}">
        <p14:creationId xmlns:p14="http://schemas.microsoft.com/office/powerpoint/2010/main" val="194617576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827485" y="1428750"/>
            <a:ext cx="3297254"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27485" y="1885950"/>
            <a:ext cx="3297254" cy="280630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240872" y="1428750"/>
            <a:ext cx="3297254"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240872" y="1885950"/>
            <a:ext cx="3297254" cy="280630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6227610-2DFC-4CE3-BFC4-932ED65ADBEA}" type="datetimeFigureOut">
              <a:rPr lang="en-US" smtClean="0"/>
              <a:t>6/20/2022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DCBC289-611F-4C20-883C-E85B7970C742}" type="slidenum">
              <a:rPr lang="en-US" smtClean="0"/>
              <a:t>‹#›</a:t>
            </a:fld>
            <a:endParaRPr lang="en-US"/>
          </a:p>
        </p:txBody>
      </p:sp>
    </p:spTree>
    <p:extLst>
      <p:ext uri="{BB962C8B-B14F-4D97-AF65-F5344CB8AC3E}">
        <p14:creationId xmlns:p14="http://schemas.microsoft.com/office/powerpoint/2010/main" val="414415915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Date Placeholder 2"/>
          <p:cNvSpPr>
            <a:spLocks noGrp="1"/>
          </p:cNvSpPr>
          <p:nvPr>
            <p:ph type="dt" sz="half" idx="10"/>
          </p:nvPr>
        </p:nvSpPr>
        <p:spPr/>
        <p:txBody>
          <a:bodyPr/>
          <a:lstStyle/>
          <a:p>
            <a:fld id="{0C92D8CB-6F68-44B3-96EC-B4C18066EBF3}" type="datetimeFigureOut">
              <a:rPr lang="en-US" smtClean="0"/>
              <a:t>6/20/2022</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9F28A186-D1AC-4A7E-B78C-34A2F870F322}" type="slidenum">
              <a:rPr lang="en-US" smtClean="0"/>
              <a:t>‹#›</a:t>
            </a:fld>
            <a:endParaRPr lang="en-US"/>
          </a:p>
        </p:txBody>
      </p:sp>
    </p:spTree>
    <p:extLst>
      <p:ext uri="{BB962C8B-B14F-4D97-AF65-F5344CB8AC3E}">
        <p14:creationId xmlns:p14="http://schemas.microsoft.com/office/powerpoint/2010/main" val="4255484877"/>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A6227610-2DFC-4CE3-BFC4-932ED65ADBEA}" type="datetimeFigureOut">
              <a:rPr lang="en-US" smtClean="0"/>
              <a:t>6/20/2022</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FDCBC289-611F-4C20-883C-E85B7970C742}" type="slidenum">
              <a:rPr lang="en-US" smtClean="0"/>
              <a:t>‹#›</a:t>
            </a:fld>
            <a:endParaRPr lang="en-US"/>
          </a:p>
        </p:txBody>
      </p:sp>
    </p:spTree>
    <p:extLst>
      <p:ext uri="{BB962C8B-B14F-4D97-AF65-F5344CB8AC3E}">
        <p14:creationId xmlns:p14="http://schemas.microsoft.com/office/powerpoint/2010/main" val="2699838469"/>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5" y="1085850"/>
            <a:ext cx="2550798" cy="1085850"/>
          </a:xfrm>
        </p:spPr>
        <p:txBody>
          <a:bodyPr anchor="b"/>
          <a:lstStyle>
            <a:lvl1pPr algn="l">
              <a:defRPr sz="1800" b="0"/>
            </a:lvl1pPr>
          </a:lstStyle>
          <a:p>
            <a:r>
              <a:rPr lang="en-US"/>
              <a:t>Click to edit Master title style</a:t>
            </a:r>
          </a:p>
        </p:txBody>
      </p:sp>
      <p:sp>
        <p:nvSpPr>
          <p:cNvPr id="3" name="Content Placeholder 2"/>
          <p:cNvSpPr>
            <a:spLocks noGrp="1"/>
          </p:cNvSpPr>
          <p:nvPr>
            <p:ph idx="1"/>
          </p:nvPr>
        </p:nvSpPr>
        <p:spPr>
          <a:xfrm>
            <a:off x="3588462" y="1085850"/>
            <a:ext cx="3896998" cy="3429000"/>
          </a:xfrm>
        </p:spPr>
        <p:txBody>
          <a:bodyPr anchor="ctr">
            <a:normAutofit/>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66215" y="2346961"/>
            <a:ext cx="2550797" cy="2171699"/>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7" name="Date Placeholder 4"/>
          <p:cNvSpPr>
            <a:spLocks noGrp="1"/>
          </p:cNvSpPr>
          <p:nvPr>
            <p:ph type="dt" sz="half" idx="10"/>
          </p:nvPr>
        </p:nvSpPr>
        <p:spPr/>
        <p:txBody>
          <a:bodyPr/>
          <a:lstStyle/>
          <a:p>
            <a:fld id="{A6227610-2DFC-4CE3-BFC4-932ED65ADBEA}" type="datetimeFigureOut">
              <a:rPr lang="en-US" smtClean="0"/>
              <a:t>6/20/2022</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FDCBC289-611F-4C20-883C-E85B7970C742}" type="slidenum">
              <a:rPr lang="en-US" smtClean="0"/>
              <a:t>‹#›</a:t>
            </a:fld>
            <a:endParaRPr lang="en-US"/>
          </a:p>
        </p:txBody>
      </p:sp>
    </p:spTree>
    <p:extLst>
      <p:ext uri="{BB962C8B-B14F-4D97-AF65-F5344CB8AC3E}">
        <p14:creationId xmlns:p14="http://schemas.microsoft.com/office/powerpoint/2010/main" val="76796182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430" y="1390644"/>
            <a:ext cx="3819680" cy="1181106"/>
          </a:xfrm>
        </p:spPr>
        <p:txBody>
          <a:bodyPr anchor="b">
            <a:normAutofit/>
          </a:bodyPr>
          <a:lstStyle>
            <a:lvl1pPr algn="l">
              <a:defRPr sz="2700" b="0"/>
            </a:lvl1pPr>
          </a:lstStyle>
          <a:p>
            <a:r>
              <a:rPr lang="en-US"/>
              <a:t>Click to edit Master title style</a:t>
            </a:r>
          </a:p>
        </p:txBody>
      </p:sp>
      <p:sp>
        <p:nvSpPr>
          <p:cNvPr id="3" name="Picture Placeholder 2"/>
          <p:cNvSpPr>
            <a:spLocks noGrp="1" noChangeAspect="1"/>
          </p:cNvSpPr>
          <p:nvPr>
            <p:ph type="pic" idx="1"/>
          </p:nvPr>
        </p:nvSpPr>
        <p:spPr>
          <a:xfrm>
            <a:off x="5212160" y="857250"/>
            <a:ext cx="2400300"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p>
        </p:txBody>
      </p:sp>
      <p:sp>
        <p:nvSpPr>
          <p:cNvPr id="4" name="Text Placeholder 3"/>
          <p:cNvSpPr>
            <a:spLocks noGrp="1"/>
          </p:cNvSpPr>
          <p:nvPr>
            <p:ph type="body" sz="half" idx="2"/>
          </p:nvPr>
        </p:nvSpPr>
        <p:spPr>
          <a:xfrm>
            <a:off x="866216" y="2743200"/>
            <a:ext cx="3813734" cy="1028700"/>
          </a:xfrm>
        </p:spPr>
        <p:txBody>
          <a:bodyPr>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A6227610-2DFC-4CE3-BFC4-932ED65ADBEA}" type="datetimeFigureOut">
              <a:rPr lang="en-US" smtClean="0"/>
              <a:t>6/20/2022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CBC289-611F-4C20-883C-E85B7970C742}" type="slidenum">
              <a:rPr lang="en-US" smtClean="0"/>
              <a:t>‹#›</a:t>
            </a:fld>
            <a:endParaRPr lang="en-US"/>
          </a:p>
        </p:txBody>
      </p:sp>
    </p:spTree>
    <p:extLst>
      <p:ext uri="{BB962C8B-B14F-4D97-AF65-F5344CB8AC3E}">
        <p14:creationId xmlns:p14="http://schemas.microsoft.com/office/powerpoint/2010/main" val="329244706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3.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2.png"/><Relationship Id="rId30"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7">
            <a:extLst>
              <a:ext uri="{28A0092B-C50C-407E-A947-70E740481C1C}">
                <a14:useLocalDpi xmlns:a14="http://schemas.microsoft.com/office/drawing/2010/main" val="0"/>
              </a:ext>
            </a:extLst>
          </a:blip>
          <a:srcRect l="3613"/>
          <a:stretch/>
        </p:blipFill>
        <p:spPr>
          <a:xfrm>
            <a:off x="0" y="2002264"/>
            <a:ext cx="3027759" cy="3141236"/>
          </a:xfrm>
          <a:prstGeom prst="rect">
            <a:avLst/>
          </a:prstGeom>
        </p:spPr>
      </p:pic>
      <p:pic>
        <p:nvPicPr>
          <p:cNvPr id="7" name="Picture 6"/>
          <p:cNvPicPr>
            <a:picLocks noChangeAspect="1"/>
          </p:cNvPicPr>
          <p:nvPr/>
        </p:nvPicPr>
        <p:blipFill rotWithShape="1">
          <a:blip r:embed="rId28">
            <a:extLst>
              <a:ext uri="{28A0092B-C50C-407E-A947-70E740481C1C}">
                <a14:useLocalDpi xmlns:a14="http://schemas.microsoft.com/office/drawing/2010/main" val="0"/>
              </a:ext>
            </a:extLst>
          </a:blip>
          <a:srcRect l="35640"/>
          <a:stretch/>
        </p:blipFill>
        <p:spPr>
          <a:xfrm>
            <a:off x="0" y="2169261"/>
            <a:ext cx="1141809" cy="1774090"/>
          </a:xfrm>
          <a:prstGeom prst="rect">
            <a:avLst/>
          </a:prstGeom>
        </p:spPr>
      </p:pic>
      <p:sp>
        <p:nvSpPr>
          <p:cNvPr id="16" name="Oval 15"/>
          <p:cNvSpPr/>
          <p:nvPr/>
        </p:nvSpPr>
        <p:spPr>
          <a:xfrm>
            <a:off x="6456759" y="1257300"/>
            <a:ext cx="2114550" cy="211455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9">
            <a:extLst>
              <a:ext uri="{28A0092B-C50C-407E-A947-70E740481C1C}">
                <a14:useLocalDpi xmlns:a14="http://schemas.microsoft.com/office/drawing/2010/main" val="0"/>
              </a:ext>
            </a:extLst>
          </a:blip>
          <a:srcRect t="28813"/>
          <a:stretch/>
        </p:blipFill>
        <p:spPr>
          <a:xfrm>
            <a:off x="5999560" y="1"/>
            <a:ext cx="1202540" cy="856055"/>
          </a:xfrm>
          <a:prstGeom prst="rect">
            <a:avLst/>
          </a:prstGeom>
        </p:spPr>
      </p:pic>
      <p:pic>
        <p:nvPicPr>
          <p:cNvPr id="10" name="Picture 9"/>
          <p:cNvPicPr>
            <a:picLocks noChangeAspect="1"/>
          </p:cNvPicPr>
          <p:nvPr/>
        </p:nvPicPr>
        <p:blipFill rotWithShape="1">
          <a:blip r:embed="rId30">
            <a:extLst>
              <a:ext uri="{28A0092B-C50C-407E-A947-70E740481C1C}">
                <a14:useLocalDpi xmlns:a14="http://schemas.microsoft.com/office/drawing/2010/main" val="0"/>
              </a:ext>
            </a:extLst>
          </a:blip>
          <a:srcRect b="23320"/>
          <a:stretch/>
        </p:blipFill>
        <p:spPr>
          <a:xfrm>
            <a:off x="6454408" y="4572000"/>
            <a:ext cx="745301" cy="571500"/>
          </a:xfrm>
          <a:prstGeom prst="rect">
            <a:avLst/>
          </a:prstGeom>
        </p:spPr>
      </p:pic>
      <p:sp>
        <p:nvSpPr>
          <p:cNvPr id="14" name="Rectangle 13"/>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584" y="339538"/>
            <a:ext cx="7053542" cy="1050398"/>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827484" y="1539689"/>
            <a:ext cx="6709906" cy="314661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7616730" y="1343026"/>
            <a:ext cx="742949" cy="228599"/>
          </a:xfrm>
          <a:prstGeom prst="rect">
            <a:avLst/>
          </a:prstGeom>
        </p:spPr>
        <p:txBody>
          <a:bodyPr vert="horz" lIns="91440" tIns="45720" rIns="91440" bIns="45720" rtlCol="0" anchor="t"/>
          <a:lstStyle>
            <a:lvl1pPr algn="l">
              <a:defRPr sz="825" b="0" i="0">
                <a:solidFill>
                  <a:schemeClr val="tx1">
                    <a:tint val="75000"/>
                    <a:alpha val="60000"/>
                  </a:schemeClr>
                </a:solidFill>
              </a:defRPr>
            </a:lvl1pPr>
          </a:lstStyle>
          <a:p>
            <a:fld id="{A6227610-2DFC-4CE3-BFC4-932ED65ADBEA}" type="datetimeFigureOut">
              <a:rPr lang="en-US" smtClean="0"/>
              <a:t>6/20/2022</a:t>
            </a:fld>
            <a:endParaRPr lang="en-US"/>
          </a:p>
        </p:txBody>
      </p:sp>
      <p:sp>
        <p:nvSpPr>
          <p:cNvPr id="5" name="Footer Placeholder 4"/>
          <p:cNvSpPr>
            <a:spLocks noGrp="1"/>
          </p:cNvSpPr>
          <p:nvPr>
            <p:ph type="ftr" sz="quarter" idx="3"/>
          </p:nvPr>
        </p:nvSpPr>
        <p:spPr>
          <a:xfrm rot="5400000">
            <a:off x="6713680" y="2418973"/>
            <a:ext cx="2894846" cy="228601"/>
          </a:xfrm>
          <a:prstGeom prst="rect">
            <a:avLst/>
          </a:prstGeom>
        </p:spPr>
        <p:txBody>
          <a:bodyPr vert="horz" lIns="91440" tIns="45720" rIns="91440" bIns="45720" rtlCol="0" anchor="b"/>
          <a:lstStyle>
            <a:lvl1pPr algn="l">
              <a:defRPr sz="825"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7764406" y="221797"/>
            <a:ext cx="628649" cy="575765"/>
          </a:xfrm>
          <a:prstGeom prst="rect">
            <a:avLst/>
          </a:prstGeom>
        </p:spPr>
        <p:txBody>
          <a:bodyPr vert="horz" lIns="91440" tIns="45720" rIns="91440" bIns="45720" rtlCol="0" anchor="b"/>
          <a:lstStyle>
            <a:lvl1pPr algn="ctr">
              <a:defRPr sz="2100" b="0" i="0">
                <a:solidFill>
                  <a:schemeClr val="tx1">
                    <a:tint val="75000"/>
                  </a:schemeClr>
                </a:solidFill>
              </a:defRPr>
            </a:lvl1pPr>
          </a:lstStyle>
          <a:p>
            <a:fld id="{FDCBC289-611F-4C20-883C-E85B7970C742}" type="slidenum">
              <a:rPr lang="en-US" smtClean="0"/>
              <a:t>‹#›</a:t>
            </a:fld>
            <a:endParaRPr lang="en-US"/>
          </a:p>
        </p:txBody>
      </p:sp>
    </p:spTree>
    <p:extLst>
      <p:ext uri="{BB962C8B-B14F-4D97-AF65-F5344CB8AC3E}">
        <p14:creationId xmlns:p14="http://schemas.microsoft.com/office/powerpoint/2010/main" val="1157217428"/>
      </p:ext>
    </p:extLst>
  </p:cSld>
  <p:clrMap bg1="dk1" tx1="lt1" bg2="dk2" tx2="lt2" accent1="accent1" accent2="accent2" accent3="accent3" accent4="accent4" accent5="accent5" accent6="accent6" hlink="hlink" folHlink="folHlink"/>
  <p:sldLayoutIdLst>
    <p:sldLayoutId id="2147483806" r:id="rId1"/>
    <p:sldLayoutId id="2147483807" r:id="rId2"/>
    <p:sldLayoutId id="2147483808" r:id="rId3"/>
    <p:sldLayoutId id="2147483809" r:id="rId4"/>
    <p:sldLayoutId id="2147483810" r:id="rId5"/>
    <p:sldLayoutId id="2147483811" r:id="rId6"/>
    <p:sldLayoutId id="2147483812" r:id="rId7"/>
    <p:sldLayoutId id="2147483813" r:id="rId8"/>
    <p:sldLayoutId id="2147483814" r:id="rId9"/>
    <p:sldLayoutId id="2147483815" r:id="rId10"/>
    <p:sldLayoutId id="2147483816" r:id="rId11"/>
    <p:sldLayoutId id="2147483817" r:id="rId12"/>
    <p:sldLayoutId id="2147483818" r:id="rId13"/>
    <p:sldLayoutId id="2147483819" r:id="rId14"/>
    <p:sldLayoutId id="2147483820" r:id="rId15"/>
    <p:sldLayoutId id="2147483821" r:id="rId16"/>
    <p:sldLayoutId id="2147483822" r:id="rId17"/>
    <p:sldLayoutId id="2147483823" r:id="rId18"/>
    <p:sldLayoutId id="2147483824" r:id="rId19"/>
    <p:sldLayoutId id="2147483825" r:id="rId20"/>
    <p:sldLayoutId id="2147483826" r:id="rId21"/>
    <p:sldLayoutId id="2147483827" r:id="rId22"/>
    <p:sldLayoutId id="2147483828" r:id="rId23"/>
    <p:sldLayoutId id="2147483829" r:id="rId24"/>
    <p:sldLayoutId id="2147483830" r:id="rId25"/>
  </p:sldLayoutIdLst>
  <p:hf sldNum="0" hdr="0" ftr="0" dt="0"/>
  <p:txStyles>
    <p:titleStyle>
      <a:lvl1pPr algn="l" defTabSz="342900" rtl="0" eaLnBrk="1" latinLnBrk="0" hangingPunct="1">
        <a:spcBef>
          <a:spcPct val="0"/>
        </a:spcBef>
        <a:buNone/>
        <a:defRPr sz="315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bg2">
            <a:lumMod val="40000"/>
            <a:lumOff val="60000"/>
          </a:schemeClr>
        </a:buClr>
        <a:buSzPct val="80000"/>
        <a:buFont typeface="Wingdings 3" charset="2"/>
        <a:buChar char=""/>
        <a:defRPr sz="1500" b="0" i="0" kern="1200">
          <a:solidFill>
            <a:schemeClr val="tx1"/>
          </a:solidFill>
          <a:latin typeface="+mj-lt"/>
          <a:ea typeface="+mj-ea"/>
          <a:cs typeface="+mj-cs"/>
        </a:defRPr>
      </a:lvl1pPr>
      <a:lvl2pPr marL="557213" indent="-214313" algn="l" defTabSz="342900" rtl="0" eaLnBrk="1" latinLnBrk="0" hangingPunct="1">
        <a:spcBef>
          <a:spcPts val="750"/>
        </a:spcBef>
        <a:spcAft>
          <a:spcPts val="0"/>
        </a:spcAft>
        <a:buClr>
          <a:schemeClr val="bg2">
            <a:lumMod val="40000"/>
            <a:lumOff val="60000"/>
          </a:schemeClr>
        </a:buClr>
        <a:buSzPct val="80000"/>
        <a:buFont typeface="Wingdings 3" charset="2"/>
        <a:buChar char=""/>
        <a:defRPr sz="1350" b="0" i="0" kern="1200">
          <a:solidFill>
            <a:schemeClr val="tx1"/>
          </a:solidFill>
          <a:latin typeface="+mj-lt"/>
          <a:ea typeface="+mj-ea"/>
          <a:cs typeface="+mj-cs"/>
        </a:defRPr>
      </a:lvl2pPr>
      <a:lvl3pPr marL="8572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3pPr>
      <a:lvl4pPr marL="12001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4pPr>
      <a:lvl5pPr marL="15430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5pPr>
      <a:lvl6pPr marL="187950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6pPr>
      <a:lvl7pPr marL="22288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7pPr>
      <a:lvl8pPr marL="25717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8pPr>
      <a:lvl9pPr marL="29146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3" Type="http://schemas.openxmlformats.org/officeDocument/2006/relationships/hyperlink" Target="http://www.tenmien.com/" TargetMode="External"/><Relationship Id="rId2" Type="http://schemas.openxmlformats.org/officeDocument/2006/relationships/notesSlide" Target="../notesSlides/notesSlide8.xml"/><Relationship Id="rId1" Type="http://schemas.openxmlformats.org/officeDocument/2006/relationships/slideLayout" Target="../slideLayouts/slideLayout2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5" name="Google Shape;435;p25"/>
          <p:cNvSpPr txBox="1">
            <a:spLocks noGrp="1"/>
          </p:cNvSpPr>
          <p:nvPr>
            <p:ph type="ctrTitle"/>
          </p:nvPr>
        </p:nvSpPr>
        <p:spPr>
          <a:xfrm>
            <a:off x="517191" y="853376"/>
            <a:ext cx="8109618" cy="171837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latin typeface="Arial" panose="020B0604020202020204" pitchFamily="34" charset="0"/>
                <a:cs typeface="Arial" panose="020B0604020202020204" pitchFamily="34" charset="0"/>
              </a:rPr>
              <a:t>Tìm hiểu và triển khai Platform Security</a:t>
            </a:r>
            <a:endParaRPr b="1">
              <a:latin typeface="Arial" panose="020B0604020202020204" pitchFamily="34" charset="0"/>
              <a:cs typeface="Arial" panose="020B0604020202020204" pitchFamily="34" charset="0"/>
            </a:endParaRPr>
          </a:p>
        </p:txBody>
      </p:sp>
      <p:sp>
        <p:nvSpPr>
          <p:cNvPr id="434" name="Google Shape;434;p25"/>
          <p:cNvSpPr txBox="1">
            <a:spLocks noGrp="1"/>
          </p:cNvSpPr>
          <p:nvPr>
            <p:ph type="subTitle" idx="1"/>
          </p:nvPr>
        </p:nvSpPr>
        <p:spPr>
          <a:xfrm>
            <a:off x="2797620" y="2896387"/>
            <a:ext cx="3295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latin typeface="Arial" panose="020B0604020202020204" pitchFamily="34" charset="0"/>
                <a:cs typeface="Arial" panose="020B0604020202020204" pitchFamily="34" charset="0"/>
              </a:rPr>
              <a:t>NT534.M21.ANTN</a:t>
            </a:r>
          </a:p>
          <a:p>
            <a:pPr marL="0" lvl="0" indent="0" algn="ctr" rtl="0">
              <a:spcBef>
                <a:spcPts val="0"/>
              </a:spcBef>
              <a:spcAft>
                <a:spcPts val="0"/>
              </a:spcAft>
              <a:buNone/>
            </a:pPr>
            <a:r>
              <a:rPr lang="en" sz="2000">
                <a:latin typeface="Arial" panose="020B0604020202020204" pitchFamily="34" charset="0"/>
                <a:cs typeface="Arial" panose="020B0604020202020204" pitchFamily="34" charset="0"/>
              </a:rPr>
              <a:t>GVHD: Nguyễn Duy</a:t>
            </a:r>
            <a:endParaRPr sz="2000">
              <a:latin typeface="Arial" panose="020B0604020202020204" pitchFamily="34" charset="0"/>
              <a:cs typeface="Arial" panose="020B0604020202020204" pitchFamily="34" charset="0"/>
            </a:endParaRPr>
          </a:p>
        </p:txBody>
      </p:sp>
      <p:sp>
        <p:nvSpPr>
          <p:cNvPr id="436" name="Google Shape;436;p25"/>
          <p:cNvSpPr/>
          <p:nvPr/>
        </p:nvSpPr>
        <p:spPr>
          <a:xfrm>
            <a:off x="1969331" y="4851134"/>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37" name="Google Shape;437;p25"/>
          <p:cNvSpPr/>
          <p:nvPr/>
        </p:nvSpPr>
        <p:spPr>
          <a:xfrm>
            <a:off x="7099994" y="3673455"/>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38" name="Google Shape;438;p25"/>
          <p:cNvSpPr/>
          <p:nvPr/>
        </p:nvSpPr>
        <p:spPr>
          <a:xfrm>
            <a:off x="2359932" y="3138025"/>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39" name="Google Shape;439;p25"/>
          <p:cNvSpPr/>
          <p:nvPr/>
        </p:nvSpPr>
        <p:spPr>
          <a:xfrm>
            <a:off x="6345054" y="971248"/>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40" name="Google Shape;440;p25"/>
          <p:cNvSpPr/>
          <p:nvPr/>
        </p:nvSpPr>
        <p:spPr>
          <a:xfrm>
            <a:off x="6021554" y="3254442"/>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41" name="Google Shape;441;p25"/>
          <p:cNvSpPr/>
          <p:nvPr/>
        </p:nvSpPr>
        <p:spPr>
          <a:xfrm>
            <a:off x="2976292" y="4437847"/>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grpSp>
        <p:nvGrpSpPr>
          <p:cNvPr id="442" name="Google Shape;442;p25"/>
          <p:cNvGrpSpPr/>
          <p:nvPr/>
        </p:nvGrpSpPr>
        <p:grpSpPr>
          <a:xfrm>
            <a:off x="6284364" y="3831970"/>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grpSp>
      <p:grpSp>
        <p:nvGrpSpPr>
          <p:cNvPr id="445" name="Google Shape;445;p25"/>
          <p:cNvGrpSpPr/>
          <p:nvPr/>
        </p:nvGrpSpPr>
        <p:grpSpPr>
          <a:xfrm>
            <a:off x="6832598" y="473353"/>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grpSp>
      <p:grpSp>
        <p:nvGrpSpPr>
          <p:cNvPr id="448" name="Google Shape;448;p25"/>
          <p:cNvGrpSpPr/>
          <p:nvPr/>
        </p:nvGrpSpPr>
        <p:grpSpPr>
          <a:xfrm>
            <a:off x="1660767" y="1415685"/>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grpSp>
      <p:sp>
        <p:nvSpPr>
          <p:cNvPr id="452" name="Google Shape;452;p25"/>
          <p:cNvSpPr/>
          <p:nvPr/>
        </p:nvSpPr>
        <p:spPr>
          <a:xfrm>
            <a:off x="2407742" y="3831967"/>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53" name="Google Shape;453;p25"/>
          <p:cNvSpPr/>
          <p:nvPr/>
        </p:nvSpPr>
        <p:spPr>
          <a:xfrm>
            <a:off x="7498651" y="3590595"/>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grpSp>
        <p:nvGrpSpPr>
          <p:cNvPr id="454" name="Google Shape;454;p25"/>
          <p:cNvGrpSpPr/>
          <p:nvPr/>
        </p:nvGrpSpPr>
        <p:grpSpPr>
          <a:xfrm>
            <a:off x="8060146" y="2244549"/>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grpSp>
      <p:grpSp>
        <p:nvGrpSpPr>
          <p:cNvPr id="457" name="Google Shape;457;p25"/>
          <p:cNvGrpSpPr/>
          <p:nvPr/>
        </p:nvGrpSpPr>
        <p:grpSpPr>
          <a:xfrm>
            <a:off x="4524550" y="4064244"/>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33"/>
          <p:cNvSpPr txBox="1">
            <a:spLocks noGrp="1"/>
          </p:cNvSpPr>
          <p:nvPr>
            <p:ph type="title"/>
          </p:nvPr>
        </p:nvSpPr>
        <p:spPr>
          <a:xfrm>
            <a:off x="605928" y="277456"/>
            <a:ext cx="2136696" cy="59745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b="1">
                <a:latin typeface="Arial" panose="020B0604020202020204" pitchFamily="34" charset="0"/>
                <a:cs typeface="Arial" panose="020B0604020202020204" pitchFamily="34" charset="0"/>
              </a:rPr>
              <a:t>Geo DNS</a:t>
            </a:r>
            <a:endParaRPr sz="3000" b="1">
              <a:latin typeface="Arial" panose="020B0604020202020204" pitchFamily="34" charset="0"/>
              <a:cs typeface="Arial" panose="020B0604020202020204" pitchFamily="34" charset="0"/>
            </a:endParaRPr>
          </a:p>
        </p:txBody>
      </p:sp>
      <p:sp>
        <p:nvSpPr>
          <p:cNvPr id="707" name="Google Shape;707;p33"/>
          <p:cNvSpPr txBox="1">
            <a:spLocks noGrp="1"/>
          </p:cNvSpPr>
          <p:nvPr>
            <p:ph type="subTitle" idx="4294967295"/>
          </p:nvPr>
        </p:nvSpPr>
        <p:spPr>
          <a:xfrm>
            <a:off x="4643120" y="874912"/>
            <a:ext cx="4349370" cy="2929572"/>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q"/>
            </a:pPr>
            <a:r>
              <a:rPr lang="vi-VN" sz="2000">
                <a:latin typeface="Arial" panose="020B0604020202020204" pitchFamily="34" charset="0"/>
                <a:cs typeface="Arial" panose="020B0604020202020204" pitchFamily="34" charset="0"/>
              </a:rPr>
              <a:t>Là hệ thống phân giản tên miền theo vị trí địa lý của cả client và tài nguyên mà client kết nối tới, cung cấp cho client địa chỉ IP và tài nguyên gần nhất. </a:t>
            </a:r>
          </a:p>
          <a:p>
            <a:pPr marL="285750" lvl="0" indent="-285750" algn="l" rtl="0">
              <a:spcBef>
                <a:spcPts val="0"/>
              </a:spcBef>
              <a:spcAft>
                <a:spcPts val="0"/>
              </a:spcAft>
              <a:buFont typeface="Wingdings" panose="05000000000000000000" pitchFamily="2" charset="2"/>
              <a:buChar char="q"/>
            </a:pPr>
            <a:r>
              <a:rPr lang="vi-VN" sz="2000">
                <a:latin typeface="Arial" panose="020B0604020202020204" pitchFamily="34" charset="0"/>
                <a:cs typeface="Arial" panose="020B0604020202020204" pitchFamily="34" charset="0"/>
              </a:rPr>
              <a:t>Sử dụng dịch vụ này có thể tối ưu hóa lưu lượng truy cập một cách hiệu quả thông qua việc sử dụng định tuyến dựa trên địa lý</a:t>
            </a:r>
          </a:p>
          <a:p>
            <a:pPr marL="285750" lvl="0" indent="-285750" algn="l" rtl="0">
              <a:spcBef>
                <a:spcPts val="0"/>
              </a:spcBef>
              <a:spcAft>
                <a:spcPts val="0"/>
              </a:spcAft>
              <a:buFont typeface="Wingdings" panose="05000000000000000000" pitchFamily="2" charset="2"/>
              <a:buChar char="q"/>
            </a:pPr>
            <a:r>
              <a:rPr lang="vi-VN" sz="2000">
                <a:latin typeface="Arial" panose="020B0604020202020204" pitchFamily="34" charset="0"/>
                <a:cs typeface="Arial" panose="020B0604020202020204" pitchFamily="34" charset="0"/>
              </a:rPr>
              <a:t>Dữ liệu vị trí có thể suy ra từ IP người dùng, IP tiết lộ nhiều thông tin như họ ở đâu, kết nối với mạng nào,..</a:t>
            </a:r>
          </a:p>
        </p:txBody>
      </p:sp>
      <p:pic>
        <p:nvPicPr>
          <p:cNvPr id="13" name="Picture 12">
            <a:extLst>
              <a:ext uri="{FF2B5EF4-FFF2-40B4-BE49-F238E27FC236}">
                <a16:creationId xmlns:a16="http://schemas.microsoft.com/office/drawing/2014/main" id="{FB81AB2A-A6AA-601E-244B-F88E967F988F}"/>
              </a:ext>
            </a:extLst>
          </p:cNvPr>
          <p:cNvPicPr>
            <a:picLocks noChangeAspect="1"/>
          </p:cNvPicPr>
          <p:nvPr/>
        </p:nvPicPr>
        <p:blipFill>
          <a:blip r:embed="rId3"/>
          <a:stretch>
            <a:fillRect/>
          </a:stretch>
        </p:blipFill>
        <p:spPr>
          <a:xfrm>
            <a:off x="151510" y="1148081"/>
            <a:ext cx="4565926" cy="3516218"/>
          </a:xfrm>
          <a:prstGeom prst="rect">
            <a:avLst/>
          </a:prstGeom>
        </p:spPr>
      </p:pic>
    </p:spTree>
    <p:extLst>
      <p:ext uri="{BB962C8B-B14F-4D97-AF65-F5344CB8AC3E}">
        <p14:creationId xmlns:p14="http://schemas.microsoft.com/office/powerpoint/2010/main" val="18297899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04607-FA46-D225-260B-9DCA172CE539}"/>
              </a:ext>
            </a:extLst>
          </p:cNvPr>
          <p:cNvSpPr>
            <a:spLocks noGrp="1"/>
          </p:cNvSpPr>
          <p:nvPr>
            <p:ph type="title"/>
          </p:nvPr>
        </p:nvSpPr>
        <p:spPr>
          <a:xfrm>
            <a:off x="484584" y="339538"/>
            <a:ext cx="2845356" cy="525199"/>
          </a:xfrm>
        </p:spPr>
        <p:txBody>
          <a:bodyPr/>
          <a:lstStyle/>
          <a:p>
            <a:r>
              <a:rPr lang="en-US" sz="3000" b="1">
                <a:latin typeface="Arial" panose="020B0604020202020204" pitchFamily="34" charset="0"/>
                <a:cs typeface="Arial" panose="020B0604020202020204" pitchFamily="34" charset="0"/>
              </a:rPr>
              <a:t>DNS Policy </a:t>
            </a:r>
          </a:p>
        </p:txBody>
      </p:sp>
      <p:sp>
        <p:nvSpPr>
          <p:cNvPr id="4" name="Google Shape;465;p26">
            <a:extLst>
              <a:ext uri="{FF2B5EF4-FFF2-40B4-BE49-F238E27FC236}">
                <a16:creationId xmlns:a16="http://schemas.microsoft.com/office/drawing/2014/main" id="{746A5A55-FD05-8A04-F0FA-DEF6215F7039}"/>
              </a:ext>
            </a:extLst>
          </p:cNvPr>
          <p:cNvSpPr txBox="1">
            <a:spLocks/>
          </p:cNvSpPr>
          <p:nvPr/>
        </p:nvSpPr>
        <p:spPr>
          <a:xfrm>
            <a:off x="484584" y="864737"/>
            <a:ext cx="7807723" cy="3786900"/>
          </a:xfrm>
          <a:prstGeom prst="rect">
            <a:avLst/>
          </a:prstGeom>
        </p:spPr>
        <p:txBody>
          <a:bodyPr spcFirstLastPara="1" wrap="square" lIns="91425" tIns="91425" rIns="91425" bIns="91425" anchor="t" anchorCtr="0">
            <a:noAutofit/>
          </a:bodyPr>
          <a:lstStyle>
            <a:lvl1pPr marL="257175" indent="-257175" algn="l" defTabSz="342900" rtl="0" eaLnBrk="1" latinLnBrk="0" hangingPunct="1">
              <a:spcBef>
                <a:spcPts val="750"/>
              </a:spcBef>
              <a:spcAft>
                <a:spcPts val="0"/>
              </a:spcAft>
              <a:buClr>
                <a:schemeClr val="bg2">
                  <a:lumMod val="40000"/>
                  <a:lumOff val="60000"/>
                </a:schemeClr>
              </a:buClr>
              <a:buSzPct val="80000"/>
              <a:buFont typeface="Wingdings 3" charset="2"/>
              <a:buChar char=""/>
              <a:defRPr sz="1500" b="0" i="0" kern="1200">
                <a:solidFill>
                  <a:schemeClr val="tx1"/>
                </a:solidFill>
                <a:latin typeface="+mj-lt"/>
                <a:ea typeface="+mj-ea"/>
                <a:cs typeface="+mj-cs"/>
              </a:defRPr>
            </a:lvl1pPr>
            <a:lvl2pPr marL="557213" indent="-214313" algn="l" defTabSz="342900" rtl="0" eaLnBrk="1" latinLnBrk="0" hangingPunct="1">
              <a:spcBef>
                <a:spcPts val="750"/>
              </a:spcBef>
              <a:spcAft>
                <a:spcPts val="0"/>
              </a:spcAft>
              <a:buClr>
                <a:schemeClr val="bg2">
                  <a:lumMod val="40000"/>
                  <a:lumOff val="60000"/>
                </a:schemeClr>
              </a:buClr>
              <a:buSzPct val="80000"/>
              <a:buFont typeface="Wingdings 3" charset="2"/>
              <a:buChar char=""/>
              <a:defRPr sz="1350" b="0" i="0" kern="1200">
                <a:solidFill>
                  <a:schemeClr val="tx1"/>
                </a:solidFill>
                <a:latin typeface="+mj-lt"/>
                <a:ea typeface="+mj-ea"/>
                <a:cs typeface="+mj-cs"/>
              </a:defRPr>
            </a:lvl2pPr>
            <a:lvl3pPr marL="8572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3pPr>
            <a:lvl4pPr marL="12001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4pPr>
            <a:lvl5pPr marL="15430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5pPr>
            <a:lvl6pPr marL="187950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6pPr>
            <a:lvl7pPr marL="22288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7pPr>
            <a:lvl8pPr marL="25717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8pPr>
            <a:lvl9pPr marL="29146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9pPr>
          </a:lstStyle>
          <a:p>
            <a:pPr marL="0" indent="0">
              <a:buNone/>
            </a:pPr>
            <a:r>
              <a:rPr lang="en-US" sz="2000">
                <a:latin typeface="Arial" panose="020B0604020202020204" pitchFamily="34" charset="0"/>
                <a:cs typeface="Arial" panose="020B0604020202020204" pitchFamily="34" charset="0"/>
              </a:rPr>
              <a:t>DNS Policy </a:t>
            </a:r>
            <a:r>
              <a:rPr lang="en-US" sz="2000" err="1">
                <a:latin typeface="Arial" panose="020B0604020202020204" pitchFamily="34" charset="0"/>
                <a:cs typeface="Arial" panose="020B0604020202020204" pitchFamily="34" charset="0"/>
              </a:rPr>
              <a:t>phân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giải</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tên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miền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theo</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vị</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trí</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địa</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lý</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cung</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cấp</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các</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tính</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năng</a:t>
            </a:r>
            <a:r>
              <a:rPr lang="en-US" sz="2000">
                <a:latin typeface="Arial" panose="020B0604020202020204" pitchFamily="34" charset="0"/>
                <a:cs typeface="Arial" panose="020B0604020202020204" pitchFamily="34" charset="0"/>
              </a:rPr>
              <a:t>:</a:t>
            </a:r>
          </a:p>
          <a:p>
            <a:pPr marL="0" indent="0">
              <a:buNone/>
            </a:pPr>
            <a:r>
              <a:rPr lang="en-US" sz="2000">
                <a:latin typeface="Arial" panose="020B0604020202020204" pitchFamily="34" charset="0"/>
                <a:cs typeface="Arial" panose="020B0604020202020204" pitchFamily="34" charset="0"/>
              </a:rPr>
              <a:t>-   Filtering: </a:t>
            </a:r>
            <a:r>
              <a:rPr lang="en-US" sz="2000" err="1">
                <a:latin typeface="Arial" panose="020B0604020202020204" pitchFamily="34" charset="0"/>
                <a:cs typeface="Arial" panose="020B0604020202020204" pitchFamily="34" charset="0"/>
              </a:rPr>
              <a:t>có</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thể</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cấu</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hình</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dựa</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vào</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bộ</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lọc</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truy</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vấn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được</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cung</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cấp</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có</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thể</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chặn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các</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truy</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vấn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từ</a:t>
            </a:r>
            <a:r>
              <a:rPr lang="en-US" sz="2000">
                <a:latin typeface="Arial" panose="020B0604020202020204" pitchFamily="34" charset="0"/>
                <a:cs typeface="Arial" panose="020B0604020202020204" pitchFamily="34" charset="0"/>
              </a:rPr>
              <a:t> client </a:t>
            </a:r>
            <a:r>
              <a:rPr lang="en-US" sz="2000" err="1">
                <a:latin typeface="Arial" panose="020B0604020202020204" pitchFamily="34" charset="0"/>
                <a:cs typeface="Arial" panose="020B0604020202020204" pitchFamily="34" charset="0"/>
              </a:rPr>
              <a:t>độc</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hại</a:t>
            </a:r>
            <a:endParaRPr lang="en-US" sz="2000">
              <a:latin typeface="Arial" panose="020B0604020202020204" pitchFamily="34" charset="0"/>
              <a:cs typeface="Arial" panose="020B0604020202020204" pitchFamily="34" charset="0"/>
            </a:endParaRPr>
          </a:p>
          <a:p>
            <a:pPr>
              <a:buFontTx/>
              <a:buChar char="-"/>
            </a:pPr>
            <a:r>
              <a:rPr lang="en-US" sz="2000">
                <a:latin typeface="Arial" panose="020B0604020202020204" pitchFamily="34" charset="0"/>
                <a:cs typeface="Arial" panose="020B0604020202020204" pitchFamily="34" charset="0"/>
              </a:rPr>
              <a:t>Forensic: </a:t>
            </a:r>
            <a:r>
              <a:rPr lang="en-US" sz="2000" err="1">
                <a:latin typeface="Arial" panose="020B0604020202020204" pitchFamily="34" charset="0"/>
                <a:cs typeface="Arial" panose="020B0604020202020204" pitchFamily="34" charset="0"/>
              </a:rPr>
              <a:t>chuyển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hướng</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các</a:t>
            </a:r>
            <a:r>
              <a:rPr lang="en-US" sz="2000">
                <a:latin typeface="Arial" panose="020B0604020202020204" pitchFamily="34" charset="0"/>
                <a:cs typeface="Arial" panose="020B0604020202020204" pitchFamily="34" charset="0"/>
              </a:rPr>
              <a:t> DNS client </a:t>
            </a:r>
            <a:r>
              <a:rPr lang="en-US" sz="2000" err="1">
                <a:latin typeface="Arial" panose="020B0604020202020204" pitchFamily="34" charset="0"/>
                <a:cs typeface="Arial" panose="020B0604020202020204" pitchFamily="34" charset="0"/>
              </a:rPr>
              <a:t>độc</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hại</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tới</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một</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địa</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chỉ</a:t>
            </a:r>
            <a:r>
              <a:rPr lang="en-US" sz="2000">
                <a:latin typeface="Arial" panose="020B0604020202020204" pitchFamily="34" charset="0"/>
                <a:cs typeface="Arial" panose="020B0604020202020204" pitchFamily="34" charset="0"/>
              </a:rPr>
              <a:t> IP </a:t>
            </a:r>
            <a:r>
              <a:rPr lang="en-US" sz="2000" err="1">
                <a:latin typeface="Arial" panose="020B0604020202020204" pitchFamily="34" charset="0"/>
                <a:cs typeface="Arial" panose="020B0604020202020204" pitchFamily="34" charset="0"/>
              </a:rPr>
              <a:t>không</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tồn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tại</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thay</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vì</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tới</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máy</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tính</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mà</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họ</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cố</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truy</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cập</a:t>
            </a:r>
            <a:endParaRPr lang="en-US" sz="2000">
              <a:latin typeface="Arial" panose="020B0604020202020204" pitchFamily="34" charset="0"/>
              <a:cs typeface="Arial" panose="020B0604020202020204" pitchFamily="34" charset="0"/>
            </a:endParaRPr>
          </a:p>
          <a:p>
            <a:pPr>
              <a:buFontTx/>
              <a:buChar char="-"/>
            </a:pPr>
            <a:r>
              <a:rPr lang="en-US" sz="2000">
                <a:latin typeface="Arial" panose="020B0604020202020204" pitchFamily="34" charset="0"/>
                <a:cs typeface="Arial" panose="020B0604020202020204" pitchFamily="34" charset="0"/>
              </a:rPr>
              <a:t>Time of day based redirection: </a:t>
            </a:r>
            <a:r>
              <a:rPr lang="en-US" sz="2000" err="1">
                <a:latin typeface="Arial" panose="020B0604020202020204" pitchFamily="34" charset="0"/>
                <a:cs typeface="Arial" panose="020B0604020202020204" pitchFamily="34" charset="0"/>
              </a:rPr>
              <a:t>Phân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phối</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lưu</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lượng</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theo</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vị</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trí</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địa</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lý</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dựa</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vào</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thời</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gian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trong</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ngày</a:t>
            </a:r>
            <a:endParaRPr lang="en-US" sz="2000">
              <a:latin typeface="Arial" panose="020B0604020202020204" pitchFamily="34" charset="0"/>
              <a:cs typeface="Arial" panose="020B0604020202020204" pitchFamily="34" charset="0"/>
            </a:endParaRPr>
          </a:p>
          <a:p>
            <a:pPr>
              <a:buFontTx/>
              <a:buChar char="-"/>
            </a:pPr>
            <a:endParaRPr lang="vi-VN" sz="2000">
              <a:latin typeface="Arial" panose="020B0604020202020204" pitchFamily="34" charset="0"/>
              <a:cs typeface="Arial" panose="020B0604020202020204" pitchFamily="34" charset="0"/>
            </a:endParaRPr>
          </a:p>
        </p:txBody>
      </p:sp>
      <p:sp>
        <p:nvSpPr>
          <p:cNvPr id="5" name="Google Shape;465;p26">
            <a:extLst>
              <a:ext uri="{FF2B5EF4-FFF2-40B4-BE49-F238E27FC236}">
                <a16:creationId xmlns:a16="http://schemas.microsoft.com/office/drawing/2014/main" id="{2B7F88C3-16A9-B8CC-0D84-6B3317DFC542}"/>
              </a:ext>
            </a:extLst>
          </p:cNvPr>
          <p:cNvSpPr txBox="1">
            <a:spLocks/>
          </p:cNvSpPr>
          <p:nvPr/>
        </p:nvSpPr>
        <p:spPr>
          <a:xfrm>
            <a:off x="484584" y="864737"/>
            <a:ext cx="8001048" cy="3939225"/>
          </a:xfrm>
          <a:prstGeom prst="rect">
            <a:avLst/>
          </a:prstGeom>
        </p:spPr>
        <p:txBody>
          <a:bodyPr spcFirstLastPara="1" wrap="square" lIns="91425" tIns="91425" rIns="91425" bIns="91425" anchor="t" anchorCtr="0">
            <a:noAutofit/>
          </a:bodyPr>
          <a:lstStyle>
            <a:lvl1pPr marL="257175" indent="-257175" algn="l" defTabSz="342900" rtl="0" eaLnBrk="1" latinLnBrk="0" hangingPunct="1">
              <a:spcBef>
                <a:spcPts val="750"/>
              </a:spcBef>
              <a:spcAft>
                <a:spcPts val="0"/>
              </a:spcAft>
              <a:buClr>
                <a:schemeClr val="bg2">
                  <a:lumMod val="40000"/>
                  <a:lumOff val="60000"/>
                </a:schemeClr>
              </a:buClr>
              <a:buSzPct val="80000"/>
              <a:buFont typeface="Wingdings 3" charset="2"/>
              <a:buChar char=""/>
              <a:defRPr sz="1500" b="0" i="0" kern="1200">
                <a:solidFill>
                  <a:schemeClr val="tx1"/>
                </a:solidFill>
                <a:latin typeface="+mj-lt"/>
                <a:ea typeface="+mj-ea"/>
                <a:cs typeface="+mj-cs"/>
              </a:defRPr>
            </a:lvl1pPr>
            <a:lvl2pPr marL="557213" indent="-214313" algn="l" defTabSz="342900" rtl="0" eaLnBrk="1" latinLnBrk="0" hangingPunct="1">
              <a:spcBef>
                <a:spcPts val="750"/>
              </a:spcBef>
              <a:spcAft>
                <a:spcPts val="0"/>
              </a:spcAft>
              <a:buClr>
                <a:schemeClr val="bg2">
                  <a:lumMod val="40000"/>
                  <a:lumOff val="60000"/>
                </a:schemeClr>
              </a:buClr>
              <a:buSzPct val="80000"/>
              <a:buFont typeface="Wingdings 3" charset="2"/>
              <a:buChar char=""/>
              <a:defRPr sz="1350" b="0" i="0" kern="1200">
                <a:solidFill>
                  <a:schemeClr val="tx1"/>
                </a:solidFill>
                <a:latin typeface="+mj-lt"/>
                <a:ea typeface="+mj-ea"/>
                <a:cs typeface="+mj-cs"/>
              </a:defRPr>
            </a:lvl2pPr>
            <a:lvl3pPr marL="8572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3pPr>
            <a:lvl4pPr marL="12001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4pPr>
            <a:lvl5pPr marL="15430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5pPr>
            <a:lvl6pPr marL="187950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6pPr>
            <a:lvl7pPr marL="22288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7pPr>
            <a:lvl8pPr marL="25717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8pPr>
            <a:lvl9pPr marL="29146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9pPr>
          </a:lstStyle>
          <a:p>
            <a:pPr marL="0" indent="0">
              <a:buNone/>
            </a:pPr>
            <a:r>
              <a:rPr lang="en-US" sz="2000">
                <a:latin typeface="Arial" panose="020B0604020202020204" pitchFamily="34" charset="0"/>
                <a:cs typeface="Arial" panose="020B0604020202020204" pitchFamily="34" charset="0"/>
              </a:rPr>
              <a:t>DNS Policy </a:t>
            </a:r>
            <a:r>
              <a:rPr lang="en-US" sz="2000" err="1">
                <a:latin typeface="Arial" panose="020B0604020202020204" pitchFamily="34" charset="0"/>
                <a:cs typeface="Arial" panose="020B0604020202020204" pitchFamily="34" charset="0"/>
              </a:rPr>
              <a:t>phân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giải</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tên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miền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theo</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vị</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trí</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địa</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lý</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cung</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cấp</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các</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tính</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năng</a:t>
            </a:r>
            <a:r>
              <a:rPr lang="en-US" sz="2000">
                <a:latin typeface="Arial" panose="020B0604020202020204" pitchFamily="34" charset="0"/>
                <a:cs typeface="Arial" panose="020B0604020202020204" pitchFamily="34" charset="0"/>
              </a:rPr>
              <a:t>:</a:t>
            </a:r>
          </a:p>
          <a:p>
            <a:pPr>
              <a:buFontTx/>
              <a:buChar char="-"/>
            </a:pPr>
            <a:r>
              <a:rPr lang="en-US" sz="2000">
                <a:latin typeface="Arial" panose="020B0604020202020204" pitchFamily="34" charset="0"/>
                <a:cs typeface="Arial" panose="020B0604020202020204" pitchFamily="34" charset="0"/>
              </a:rPr>
              <a:t>Application Load Balancing: </a:t>
            </a:r>
            <a:r>
              <a:rPr lang="en-US" sz="2000" err="1">
                <a:latin typeface="Arial" panose="020B0604020202020204" pitchFamily="34" charset="0"/>
                <a:cs typeface="Arial" panose="020B0604020202020204" pitchFamily="34" charset="0"/>
              </a:rPr>
              <a:t>có</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thể</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sử</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dụng</a:t>
            </a:r>
            <a:r>
              <a:rPr lang="en-US" sz="2000">
                <a:latin typeface="Arial" panose="020B0604020202020204" pitchFamily="34" charset="0"/>
                <a:cs typeface="Arial" panose="020B0604020202020204" pitchFamily="34" charset="0"/>
              </a:rPr>
              <a:t> DNS Policy </a:t>
            </a:r>
            <a:r>
              <a:rPr lang="en-US" sz="2000" err="1">
                <a:latin typeface="Arial" panose="020B0604020202020204" pitchFamily="34" charset="0"/>
                <a:cs typeface="Arial" panose="020B0604020202020204" pitchFamily="34" charset="0"/>
              </a:rPr>
              <a:t>để</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cân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bằng</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luồng</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dữ</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liệu</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giữa</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các</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ứng</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dụng</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khác</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nhau</a:t>
            </a:r>
            <a:r>
              <a:rPr lang="en-US" sz="2000">
                <a:latin typeface="Arial" panose="020B0604020202020204" pitchFamily="34" charset="0"/>
                <a:cs typeface="Arial" panose="020B0604020202020204" pitchFamily="34" charset="0"/>
              </a:rPr>
              <a:t>.</a:t>
            </a:r>
          </a:p>
          <a:p>
            <a:pPr>
              <a:buFontTx/>
              <a:buChar char="-"/>
            </a:pPr>
            <a:r>
              <a:rPr lang="en-US" sz="2000">
                <a:latin typeface="Arial" panose="020B0604020202020204" pitchFamily="34" charset="0"/>
                <a:cs typeface="Arial" panose="020B0604020202020204" pitchFamily="34" charset="0"/>
              </a:rPr>
              <a:t>Geo-Location Based Traffic Management: DNS server </a:t>
            </a:r>
            <a:r>
              <a:rPr lang="en-US" sz="2000" err="1">
                <a:latin typeface="Arial" panose="020B0604020202020204" pitchFamily="34" charset="0"/>
                <a:cs typeface="Arial" panose="020B0604020202020204" pitchFamily="34" charset="0"/>
              </a:rPr>
              <a:t>sẽ</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phản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hồi</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về</a:t>
            </a:r>
            <a:r>
              <a:rPr lang="en-US" sz="2000">
                <a:latin typeface="Arial" panose="020B0604020202020204" pitchFamily="34" charset="0"/>
                <a:cs typeface="Arial" panose="020B0604020202020204" pitchFamily="34" charset="0"/>
              </a:rPr>
              <a:t> client </a:t>
            </a:r>
            <a:r>
              <a:rPr lang="en-US" sz="2000" err="1">
                <a:latin typeface="Arial" panose="020B0604020202020204" pitchFamily="34" charset="0"/>
                <a:cs typeface="Arial" panose="020B0604020202020204" pitchFamily="34" charset="0"/>
              </a:rPr>
              <a:t>dựa</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vào</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vị</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trí</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địa</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lý</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của</a:t>
            </a:r>
            <a:r>
              <a:rPr lang="en-US" sz="2000">
                <a:latin typeface="Arial" panose="020B0604020202020204" pitchFamily="34" charset="0"/>
                <a:cs typeface="Arial" panose="020B0604020202020204" pitchFamily="34" charset="0"/>
              </a:rPr>
              <a:t> client </a:t>
            </a:r>
            <a:r>
              <a:rPr lang="en-US" sz="2000" err="1">
                <a:latin typeface="Arial" panose="020B0604020202020204" pitchFamily="34" charset="0"/>
                <a:cs typeface="Arial" panose="020B0604020202020204" pitchFamily="34" charset="0"/>
              </a:rPr>
              <a:t>và</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tài</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nguyên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mà</a:t>
            </a:r>
            <a:r>
              <a:rPr lang="en-US" sz="2000">
                <a:latin typeface="Arial" panose="020B0604020202020204" pitchFamily="34" charset="0"/>
                <a:cs typeface="Arial" panose="020B0604020202020204" pitchFamily="34" charset="0"/>
              </a:rPr>
              <a:t> client </a:t>
            </a:r>
            <a:r>
              <a:rPr lang="en-US" sz="2000" err="1">
                <a:latin typeface="Arial" panose="020B0604020202020204" pitchFamily="34" charset="0"/>
                <a:cs typeface="Arial" panose="020B0604020202020204" pitchFamily="34" charset="0"/>
              </a:rPr>
              <a:t>kết</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nối</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tới</a:t>
            </a:r>
            <a:r>
              <a:rPr lang="en-US" sz="2000">
                <a:latin typeface="Arial" panose="020B0604020202020204" pitchFamily="34" charset="0"/>
                <a:cs typeface="Arial" panose="020B0604020202020204" pitchFamily="34" charset="0"/>
              </a:rPr>
              <a:t>.</a:t>
            </a:r>
          </a:p>
          <a:p>
            <a:pPr>
              <a:buFontTx/>
              <a:buChar char="-"/>
            </a:pPr>
            <a:r>
              <a:rPr lang="en-US" sz="2000">
                <a:latin typeface="Arial" panose="020B0604020202020204" pitchFamily="34" charset="0"/>
                <a:cs typeface="Arial" panose="020B0604020202020204" pitchFamily="34" charset="0"/>
              </a:rPr>
              <a:t>Split Brain DNS: </a:t>
            </a:r>
            <a:r>
              <a:rPr lang="en-US" sz="2000" err="1">
                <a:latin typeface="Arial" panose="020B0604020202020204" pitchFamily="34" charset="0"/>
                <a:cs typeface="Arial" panose="020B0604020202020204" pitchFamily="34" charset="0"/>
              </a:rPr>
              <a:t>các</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bản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ghi</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của</a:t>
            </a:r>
            <a:r>
              <a:rPr lang="en-US" sz="2000">
                <a:latin typeface="Arial" panose="020B0604020202020204" pitchFamily="34" charset="0"/>
                <a:cs typeface="Arial" panose="020B0604020202020204" pitchFamily="34" charset="0"/>
              </a:rPr>
              <a:t> DNS </a:t>
            </a:r>
            <a:r>
              <a:rPr lang="en-US" sz="2000" err="1">
                <a:latin typeface="Arial" panose="020B0604020202020204" pitchFamily="34" charset="0"/>
                <a:cs typeface="Arial" panose="020B0604020202020204" pitchFamily="34" charset="0"/>
              </a:rPr>
              <a:t>sẽ</a:t>
            </a:r>
            <a:r>
              <a:rPr lang="en-US" sz="2000">
                <a:latin typeface="Arial" panose="020B0604020202020204" pitchFamily="34" charset="0"/>
                <a:cs typeface="Arial" panose="020B0604020202020204" pitchFamily="34" charset="0"/>
              </a:rPr>
              <a:t> chia </a:t>
            </a:r>
            <a:r>
              <a:rPr lang="en-US" sz="2000" err="1">
                <a:latin typeface="Arial" panose="020B0604020202020204" pitchFamily="34" charset="0"/>
                <a:cs typeface="Arial" panose="020B0604020202020204" pitchFamily="34" charset="0"/>
              </a:rPr>
              <a:t>thành</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các</a:t>
            </a:r>
            <a:r>
              <a:rPr lang="en-US" sz="2000">
                <a:latin typeface="Arial" panose="020B0604020202020204" pitchFamily="34" charset="0"/>
                <a:cs typeface="Arial" panose="020B0604020202020204" pitchFamily="34" charset="0"/>
              </a:rPr>
              <a:t> Zone Scope </a:t>
            </a:r>
            <a:r>
              <a:rPr lang="en-US" sz="2000" err="1">
                <a:latin typeface="Arial" panose="020B0604020202020204" pitchFamily="34" charset="0"/>
                <a:cs typeface="Arial" panose="020B0604020202020204" pitchFamily="34" charset="0"/>
              </a:rPr>
              <a:t>khác</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nhau</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trên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cùng</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một</a:t>
            </a:r>
            <a:r>
              <a:rPr lang="en-US" sz="2000">
                <a:latin typeface="Arial" panose="020B0604020202020204" pitchFamily="34" charset="0"/>
                <a:cs typeface="Arial" panose="020B0604020202020204" pitchFamily="34" charset="0"/>
              </a:rPr>
              <a:t> DNS server </a:t>
            </a:r>
            <a:r>
              <a:rPr lang="en-US" sz="2000" err="1">
                <a:latin typeface="Arial" panose="020B0604020202020204" pitchFamily="34" charset="0"/>
                <a:cs typeface="Arial" panose="020B0604020202020204" pitchFamily="34" charset="0"/>
              </a:rPr>
              <a:t>và</a:t>
            </a:r>
            <a:r>
              <a:rPr lang="en-US" sz="2000">
                <a:latin typeface="Arial" panose="020B0604020202020204" pitchFamily="34" charset="0"/>
                <a:cs typeface="Arial" panose="020B0604020202020204" pitchFamily="34" charset="0"/>
              </a:rPr>
              <a:t> DNS client </a:t>
            </a:r>
            <a:r>
              <a:rPr lang="en-US" sz="2000" err="1">
                <a:latin typeface="Arial" panose="020B0604020202020204" pitchFamily="34" charset="0"/>
                <a:cs typeface="Arial" panose="020B0604020202020204" pitchFamily="34" charset="0"/>
              </a:rPr>
              <a:t>sẽ</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nhận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phản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hồi</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dựa</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vào</a:t>
            </a:r>
            <a:r>
              <a:rPr lang="en-US" sz="2000">
                <a:latin typeface="Arial" panose="020B0604020202020204" pitchFamily="34" charset="0"/>
                <a:cs typeface="Arial" panose="020B0604020202020204" pitchFamily="34" charset="0"/>
              </a:rPr>
              <a:t> client </a:t>
            </a:r>
            <a:r>
              <a:rPr lang="en-US" sz="2000" err="1">
                <a:latin typeface="Arial" panose="020B0604020202020204" pitchFamily="34" charset="0"/>
                <a:cs typeface="Arial" panose="020B0604020202020204" pitchFamily="34" charset="0"/>
              </a:rPr>
              <a:t>là</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nội</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bộ</a:t>
            </a:r>
            <a:r>
              <a:rPr lang="en-US" sz="2000">
                <a:latin typeface="Arial" panose="020B0604020202020204" pitchFamily="34" charset="0"/>
                <a:cs typeface="Arial" panose="020B0604020202020204" pitchFamily="34" charset="0"/>
              </a:rPr>
              <a:t> hay </a:t>
            </a:r>
            <a:r>
              <a:rPr lang="en-US" sz="2000" err="1">
                <a:latin typeface="Arial" panose="020B0604020202020204" pitchFamily="34" charset="0"/>
                <a:cs typeface="Arial" panose="020B0604020202020204" pitchFamily="34" charset="0"/>
              </a:rPr>
              <a:t>bên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ngoài</a:t>
            </a:r>
            <a:r>
              <a:rPr lang="en-US" sz="2000">
                <a:latin typeface="Arial" panose="020B0604020202020204" pitchFamily="34" charset="0"/>
                <a:cs typeface="Arial" panose="020B0604020202020204" pitchFamily="34" charset="0"/>
              </a:rPr>
              <a:t>.</a:t>
            </a:r>
          </a:p>
          <a:p>
            <a:pPr>
              <a:buFontTx/>
              <a:buChar char="-"/>
            </a:pPr>
            <a:endParaRPr lang="vi-VN"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02323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grpId="0" nodeType="clickEffect">
                                  <p:stCondLst>
                                    <p:cond delay="0"/>
                                  </p:stCondLst>
                                  <p:childTnLst>
                                    <p:anim calcmode="lin" valueType="num">
                                      <p:cBhvr additive="base">
                                        <p:cTn id="6" dur="500"/>
                                        <p:tgtEl>
                                          <p:spTgt spid="5"/>
                                        </p:tgtEl>
                                        <p:attrNameLst>
                                          <p:attrName>ppt_x</p:attrName>
                                        </p:attrNameLst>
                                      </p:cBhvr>
                                      <p:tavLst>
                                        <p:tav tm="0">
                                          <p:val>
                                            <p:strVal val="ppt_x"/>
                                          </p:val>
                                        </p:tav>
                                        <p:tav tm="100000">
                                          <p:val>
                                            <p:strVal val="ppt_x"/>
                                          </p:val>
                                        </p:tav>
                                      </p:tavLst>
                                    </p:anim>
                                    <p:anim calcmode="lin" valueType="num">
                                      <p:cBhvr additive="base">
                                        <p:cTn id="7" dur="500"/>
                                        <p:tgtEl>
                                          <p:spTgt spid="5"/>
                                        </p:tgtEl>
                                        <p:attrNameLst>
                                          <p:attrName>ppt_y</p:attrName>
                                        </p:attrNameLst>
                                      </p:cBhvr>
                                      <p:tavLst>
                                        <p:tav tm="0">
                                          <p:val>
                                            <p:strVal val="ppt_y"/>
                                          </p:val>
                                        </p:tav>
                                        <p:tav tm="100000">
                                          <p:val>
                                            <p:strVal val="1+ppt_h/2"/>
                                          </p:val>
                                        </p:tav>
                                      </p:tavLst>
                                    </p:anim>
                                    <p:set>
                                      <p:cBhvr>
                                        <p:cTn id="8" dur="1" fill="hold">
                                          <p:stCondLst>
                                            <p:cond delay="499"/>
                                          </p:stCondLst>
                                        </p:cTn>
                                        <p:tgtEl>
                                          <p:spTgt spid="5"/>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57612FD-C9BA-4564-037E-1A83D97A0D2F}"/>
              </a:ext>
            </a:extLst>
          </p:cNvPr>
          <p:cNvPicPr>
            <a:picLocks noChangeAspect="1"/>
          </p:cNvPicPr>
          <p:nvPr/>
        </p:nvPicPr>
        <p:blipFill>
          <a:blip r:embed="rId3"/>
          <a:stretch>
            <a:fillRect/>
          </a:stretch>
        </p:blipFill>
        <p:spPr>
          <a:xfrm>
            <a:off x="2572719" y="-27212"/>
            <a:ext cx="3921071" cy="5197923"/>
          </a:xfrm>
          <a:prstGeom prst="rect">
            <a:avLst/>
          </a:prstGeom>
        </p:spPr>
      </p:pic>
    </p:spTree>
    <p:extLst>
      <p:ext uri="{BB962C8B-B14F-4D97-AF65-F5344CB8AC3E}">
        <p14:creationId xmlns:p14="http://schemas.microsoft.com/office/powerpoint/2010/main" val="24242026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cxnSp>
        <p:nvCxnSpPr>
          <p:cNvPr id="1084" name="Google Shape;1084;p38"/>
          <p:cNvCxnSpPr/>
          <p:nvPr/>
        </p:nvCxnSpPr>
        <p:spPr>
          <a:xfrm>
            <a:off x="1551088"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5" name="Google Shape;1085;p38"/>
          <p:cNvCxnSpPr/>
          <p:nvPr/>
        </p:nvCxnSpPr>
        <p:spPr>
          <a:xfrm>
            <a:off x="3587838" y="2976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6" name="Google Shape;1086;p38"/>
          <p:cNvCxnSpPr/>
          <p:nvPr/>
        </p:nvCxnSpPr>
        <p:spPr>
          <a:xfrm>
            <a:off x="5624588"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7" name="Google Shape;1087;p38"/>
          <p:cNvCxnSpPr/>
          <p:nvPr/>
        </p:nvCxnSpPr>
        <p:spPr>
          <a:xfrm>
            <a:off x="7661338" y="2976550"/>
            <a:ext cx="0" cy="455100"/>
          </a:xfrm>
          <a:prstGeom prst="straightConnector1">
            <a:avLst/>
          </a:prstGeom>
          <a:noFill/>
          <a:ln w="19050" cap="flat" cmpd="sng">
            <a:solidFill>
              <a:schemeClr val="lt2"/>
            </a:solidFill>
            <a:prstDash val="solid"/>
            <a:round/>
            <a:headEnd type="none" w="med" len="med"/>
            <a:tailEnd type="none" w="med" len="med"/>
          </a:ln>
        </p:spPr>
      </p:cxnSp>
      <p:sp>
        <p:nvSpPr>
          <p:cNvPr id="1088" name="Google Shape;1088;p38"/>
          <p:cNvSpPr txBox="1">
            <a:spLocks noGrp="1"/>
          </p:cNvSpPr>
          <p:nvPr>
            <p:ph type="title"/>
          </p:nvPr>
        </p:nvSpPr>
        <p:spPr>
          <a:xfrm>
            <a:off x="618824" y="411675"/>
            <a:ext cx="6706104"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3000" b="1">
                <a:latin typeface="+mn-lt"/>
              </a:rPr>
              <a:t>Cấu hình DNS dựa vào vị trí địa lý</a:t>
            </a:r>
          </a:p>
        </p:txBody>
      </p:sp>
      <p:sp>
        <p:nvSpPr>
          <p:cNvPr id="1110" name="Google Shape;1110;p38"/>
          <p:cNvSpPr txBox="1">
            <a:spLocks noGrp="1"/>
          </p:cNvSpPr>
          <p:nvPr>
            <p:ph type="ctrTitle" idx="4294967295"/>
          </p:nvPr>
        </p:nvSpPr>
        <p:spPr>
          <a:xfrm>
            <a:off x="434247" y="1158345"/>
            <a:ext cx="2255899" cy="13688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2000">
                <a:solidFill>
                  <a:schemeClr val="accent2"/>
                </a:solidFill>
                <a:latin typeface="+mn-lt"/>
              </a:rPr>
              <a:t>Tạo mạng con máy khách DNS</a:t>
            </a:r>
            <a:br>
              <a:rPr lang="vi-VN" sz="2000">
                <a:solidFill>
                  <a:schemeClr val="accent2"/>
                </a:solidFill>
                <a:latin typeface="+mn-lt"/>
              </a:rPr>
            </a:br>
            <a:r>
              <a:rPr lang="vi-VN" sz="2000">
                <a:solidFill>
                  <a:schemeClr val="accent2"/>
                </a:solidFill>
                <a:latin typeface="+mn-lt"/>
              </a:rPr>
              <a:t>(Client Subnets)</a:t>
            </a:r>
            <a:endParaRPr sz="2000">
              <a:solidFill>
                <a:schemeClr val="accent2"/>
              </a:solidFill>
              <a:latin typeface="+mn-lt"/>
            </a:endParaRPr>
          </a:p>
        </p:txBody>
      </p:sp>
      <p:sp>
        <p:nvSpPr>
          <p:cNvPr id="1111" name="Google Shape;1111;p38"/>
          <p:cNvSpPr txBox="1">
            <a:spLocks noGrp="1"/>
          </p:cNvSpPr>
          <p:nvPr>
            <p:ph type="ctrTitle" idx="4294967295"/>
          </p:nvPr>
        </p:nvSpPr>
        <p:spPr>
          <a:xfrm>
            <a:off x="2806219" y="3576758"/>
            <a:ext cx="1739900" cy="42703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2000">
                <a:solidFill>
                  <a:schemeClr val="accent1"/>
                </a:solidFill>
                <a:latin typeface="+mn-lt"/>
              </a:rPr>
              <a:t>Tạo phạm vi của khu vực</a:t>
            </a:r>
            <a:br>
              <a:rPr lang="vi-VN" sz="2000">
                <a:solidFill>
                  <a:schemeClr val="accent1"/>
                </a:solidFill>
                <a:latin typeface="+mn-lt"/>
              </a:rPr>
            </a:br>
            <a:r>
              <a:rPr lang="vi-VN" sz="2000">
                <a:solidFill>
                  <a:schemeClr val="accent1"/>
                </a:solidFill>
                <a:latin typeface="+mn-lt"/>
              </a:rPr>
              <a:t>(Zone Scope)</a:t>
            </a:r>
            <a:endParaRPr sz="2000">
              <a:solidFill>
                <a:schemeClr val="accent1"/>
              </a:solidFill>
              <a:latin typeface="+mn-lt"/>
            </a:endParaRPr>
          </a:p>
        </p:txBody>
      </p:sp>
      <p:sp>
        <p:nvSpPr>
          <p:cNvPr id="1112" name="Google Shape;1112;p38"/>
          <p:cNvSpPr txBox="1">
            <a:spLocks noGrp="1"/>
          </p:cNvSpPr>
          <p:nvPr>
            <p:ph type="ctrTitle" idx="4294967295"/>
          </p:nvPr>
        </p:nvSpPr>
        <p:spPr>
          <a:xfrm>
            <a:off x="4573028" y="1756325"/>
            <a:ext cx="2323129" cy="42703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2000">
                <a:solidFill>
                  <a:schemeClr val="accent3"/>
                </a:solidFill>
                <a:latin typeface="+mn-lt"/>
              </a:rPr>
              <a:t>Thêm bản ghi vào pham vi khu vực</a:t>
            </a:r>
          </a:p>
        </p:txBody>
      </p:sp>
      <p:sp>
        <p:nvSpPr>
          <p:cNvPr id="1113" name="Google Shape;1113;p38"/>
          <p:cNvSpPr txBox="1">
            <a:spLocks noGrp="1"/>
          </p:cNvSpPr>
          <p:nvPr>
            <p:ph type="ctrTitle" idx="4294967295"/>
          </p:nvPr>
        </p:nvSpPr>
        <p:spPr>
          <a:xfrm>
            <a:off x="6896157" y="3418506"/>
            <a:ext cx="2026918" cy="42703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2000">
                <a:solidFill>
                  <a:schemeClr val="accent4"/>
                </a:solidFill>
                <a:latin typeface="+mn-lt"/>
              </a:rPr>
              <a:t>Tạo chính sách</a:t>
            </a:r>
            <a:endParaRPr sz="2000">
              <a:solidFill>
                <a:schemeClr val="accent4"/>
              </a:solidFill>
              <a:latin typeface="+mn-lt"/>
            </a:endParaRPr>
          </a:p>
        </p:txBody>
      </p:sp>
      <p:cxnSp>
        <p:nvCxnSpPr>
          <p:cNvPr id="1089" name="Google Shape;1089;p38"/>
          <p:cNvCxnSpPr/>
          <p:nvPr/>
        </p:nvCxnSpPr>
        <p:spPr>
          <a:xfrm>
            <a:off x="1034400" y="2918100"/>
            <a:ext cx="7075200" cy="0"/>
          </a:xfrm>
          <a:prstGeom prst="straightConnector1">
            <a:avLst/>
          </a:prstGeom>
          <a:noFill/>
          <a:ln w="19050" cap="flat" cmpd="sng">
            <a:solidFill>
              <a:schemeClr val="lt2"/>
            </a:solidFill>
            <a:prstDash val="solid"/>
            <a:round/>
            <a:headEnd type="none" w="med" len="med"/>
            <a:tailEnd type="none" w="med" len="med"/>
          </a:ln>
        </p:spPr>
      </p:cxnSp>
      <p:grpSp>
        <p:nvGrpSpPr>
          <p:cNvPr id="1090" name="Google Shape;1090;p38"/>
          <p:cNvGrpSpPr/>
          <p:nvPr/>
        </p:nvGrpSpPr>
        <p:grpSpPr>
          <a:xfrm>
            <a:off x="1372725" y="2731350"/>
            <a:ext cx="373500" cy="373500"/>
            <a:chOff x="1372725" y="1912500"/>
            <a:chExt cx="373500" cy="373500"/>
          </a:xfrm>
        </p:grpSpPr>
        <p:sp>
          <p:nvSpPr>
            <p:cNvPr id="1091" name="Google Shape;1091;p38"/>
            <p:cNvSpPr/>
            <p:nvPr/>
          </p:nvSpPr>
          <p:spPr>
            <a:xfrm>
              <a:off x="14640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8"/>
            <p:cNvSpPr/>
            <p:nvPr/>
          </p:nvSpPr>
          <p:spPr>
            <a:xfrm>
              <a:off x="1372725" y="1912500"/>
              <a:ext cx="373500" cy="373500"/>
            </a:xfrm>
            <a:prstGeom prst="donut">
              <a:avLst>
                <a:gd name="adj" fmla="val 1019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38"/>
          <p:cNvGrpSpPr/>
          <p:nvPr/>
        </p:nvGrpSpPr>
        <p:grpSpPr>
          <a:xfrm>
            <a:off x="3401092" y="2731350"/>
            <a:ext cx="373500" cy="373500"/>
            <a:chOff x="3212675" y="1912500"/>
            <a:chExt cx="373500" cy="373500"/>
          </a:xfrm>
        </p:grpSpPr>
        <p:sp>
          <p:nvSpPr>
            <p:cNvPr id="1094" name="Google Shape;1094;p38"/>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38"/>
          <p:cNvGrpSpPr/>
          <p:nvPr/>
        </p:nvGrpSpPr>
        <p:grpSpPr>
          <a:xfrm>
            <a:off x="5429458" y="2731350"/>
            <a:ext cx="373500" cy="373500"/>
            <a:chOff x="5557850" y="1912500"/>
            <a:chExt cx="373500" cy="373500"/>
          </a:xfrm>
        </p:grpSpPr>
        <p:sp>
          <p:nvSpPr>
            <p:cNvPr id="1097" name="Google Shape;1097;p38"/>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8"/>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38"/>
          <p:cNvGrpSpPr/>
          <p:nvPr/>
        </p:nvGrpSpPr>
        <p:grpSpPr>
          <a:xfrm>
            <a:off x="7457825" y="2731350"/>
            <a:ext cx="373500" cy="373500"/>
            <a:chOff x="7457825" y="1912500"/>
            <a:chExt cx="373500" cy="373500"/>
          </a:xfrm>
        </p:grpSpPr>
        <p:sp>
          <p:nvSpPr>
            <p:cNvPr id="1100" name="Google Shape;1100;p38"/>
            <p:cNvSpPr/>
            <p:nvPr/>
          </p:nvSpPr>
          <p:spPr>
            <a:xfrm>
              <a:off x="75491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8"/>
            <p:cNvSpPr/>
            <p:nvPr/>
          </p:nvSpPr>
          <p:spPr>
            <a:xfrm>
              <a:off x="7457825" y="1912500"/>
              <a:ext cx="373500" cy="373500"/>
            </a:xfrm>
            <a:prstGeom prst="donut">
              <a:avLst>
                <a:gd name="adj" fmla="val 101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Oval 1">
            <a:extLst>
              <a:ext uri="{FF2B5EF4-FFF2-40B4-BE49-F238E27FC236}">
                <a16:creationId xmlns:a16="http://schemas.microsoft.com/office/drawing/2014/main" id="{4215265C-6CD3-2B1C-37A6-2CB9C6963699}"/>
              </a:ext>
            </a:extLst>
          </p:cNvPr>
          <p:cNvSpPr/>
          <p:nvPr/>
        </p:nvSpPr>
        <p:spPr>
          <a:xfrm>
            <a:off x="1332861" y="3258319"/>
            <a:ext cx="468568" cy="427799"/>
          </a:xfrm>
          <a:prstGeom prst="ellipse">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r>
              <a:rPr lang="vi-VN"/>
              <a:t>1</a:t>
            </a:r>
          </a:p>
        </p:txBody>
      </p:sp>
      <p:sp>
        <p:nvSpPr>
          <p:cNvPr id="35" name="Oval 34">
            <a:extLst>
              <a:ext uri="{FF2B5EF4-FFF2-40B4-BE49-F238E27FC236}">
                <a16:creationId xmlns:a16="http://schemas.microsoft.com/office/drawing/2014/main" id="{FE168CC9-1262-AE4E-551F-02FE6B105046}"/>
              </a:ext>
            </a:extLst>
          </p:cNvPr>
          <p:cNvSpPr/>
          <p:nvPr/>
        </p:nvSpPr>
        <p:spPr>
          <a:xfrm>
            <a:off x="3306024" y="2099396"/>
            <a:ext cx="468568" cy="427799"/>
          </a:xfrm>
          <a:prstGeom prst="ellipse">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vi-VN"/>
              <a:t>2</a:t>
            </a:r>
          </a:p>
        </p:txBody>
      </p:sp>
      <p:sp>
        <p:nvSpPr>
          <p:cNvPr id="36" name="Oval 35">
            <a:extLst>
              <a:ext uri="{FF2B5EF4-FFF2-40B4-BE49-F238E27FC236}">
                <a16:creationId xmlns:a16="http://schemas.microsoft.com/office/drawing/2014/main" id="{C95DB01B-6D79-7E35-827B-F1FABF3F8983}"/>
              </a:ext>
            </a:extLst>
          </p:cNvPr>
          <p:cNvSpPr/>
          <p:nvPr/>
        </p:nvSpPr>
        <p:spPr>
          <a:xfrm>
            <a:off x="5394520" y="3320438"/>
            <a:ext cx="468568" cy="427799"/>
          </a:xfrm>
          <a:prstGeom prst="ellipse">
            <a:avLst/>
          </a:prstGeom>
          <a:noFill/>
          <a:ln w="9525"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r>
              <a:rPr lang="vi-VN"/>
              <a:t>3</a:t>
            </a:r>
          </a:p>
        </p:txBody>
      </p:sp>
      <p:sp>
        <p:nvSpPr>
          <p:cNvPr id="37" name="Oval 36">
            <a:extLst>
              <a:ext uri="{FF2B5EF4-FFF2-40B4-BE49-F238E27FC236}">
                <a16:creationId xmlns:a16="http://schemas.microsoft.com/office/drawing/2014/main" id="{C7116087-500F-96BD-D457-50111D03F80B}"/>
              </a:ext>
            </a:extLst>
          </p:cNvPr>
          <p:cNvSpPr/>
          <p:nvPr/>
        </p:nvSpPr>
        <p:spPr>
          <a:xfrm>
            <a:off x="7362757" y="2101055"/>
            <a:ext cx="468568" cy="427799"/>
          </a:xfrm>
          <a:prstGeom prst="ellipse">
            <a:avLst/>
          </a:prstGeom>
          <a:noFill/>
          <a:ln w="9525"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r>
              <a:rPr lang="vi-VN"/>
              <a:t>4</a:t>
            </a:r>
          </a:p>
        </p:txBody>
      </p:sp>
    </p:spTree>
    <p:extLst>
      <p:ext uri="{BB962C8B-B14F-4D97-AF65-F5344CB8AC3E}">
        <p14:creationId xmlns:p14="http://schemas.microsoft.com/office/powerpoint/2010/main" val="23667379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4" name="Google Shape;474;p27"/>
          <p:cNvSpPr txBox="1">
            <a:spLocks noGrp="1"/>
          </p:cNvSpPr>
          <p:nvPr>
            <p:ph type="ctrTitle"/>
          </p:nvPr>
        </p:nvSpPr>
        <p:spPr>
          <a:xfrm>
            <a:off x="971150" y="3189069"/>
            <a:ext cx="147427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err="1">
                <a:latin typeface="Arial" panose="020B0604020202020204" pitchFamily="34" charset="0"/>
                <a:cs typeface="Arial" panose="020B0604020202020204" pitchFamily="34" charset="0"/>
              </a:rPr>
              <a:t>Khái</a:t>
            </a:r>
            <a:r>
              <a:rPr lang="en-US">
                <a:latin typeface="Arial" panose="020B0604020202020204" pitchFamily="34" charset="0"/>
                <a:cs typeface="Arial" panose="020B0604020202020204" pitchFamily="34" charset="0"/>
              </a:rPr>
              <a:t> </a:t>
            </a:r>
            <a:r>
              <a:rPr lang="en-US" err="1">
                <a:latin typeface="Arial" panose="020B0604020202020204" pitchFamily="34" charset="0"/>
                <a:cs typeface="Arial" panose="020B0604020202020204" pitchFamily="34" charset="0"/>
              </a:rPr>
              <a:t>niệm</a:t>
            </a:r>
            <a:endParaRPr>
              <a:latin typeface="Arial" panose="020B0604020202020204" pitchFamily="34" charset="0"/>
              <a:cs typeface="Arial" panose="020B0604020202020204" pitchFamily="34" charset="0"/>
            </a:endParaRPr>
          </a:p>
        </p:txBody>
      </p:sp>
      <p:sp>
        <p:nvSpPr>
          <p:cNvPr id="476" name="Google Shape;476;p27"/>
          <p:cNvSpPr txBox="1">
            <a:spLocks noGrp="1"/>
          </p:cNvSpPr>
          <p:nvPr>
            <p:ph type="title" idx="3"/>
          </p:nvPr>
        </p:nvSpPr>
        <p:spPr>
          <a:xfrm>
            <a:off x="1223300"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Arial" panose="020B0604020202020204" pitchFamily="34" charset="0"/>
                <a:cs typeface="Arial" panose="020B0604020202020204" pitchFamily="34" charset="0"/>
              </a:rPr>
              <a:t>01</a:t>
            </a:r>
            <a:endParaRPr b="1">
              <a:latin typeface="Arial" panose="020B0604020202020204" pitchFamily="34" charset="0"/>
              <a:cs typeface="Arial" panose="020B0604020202020204" pitchFamily="34" charset="0"/>
            </a:endParaRPr>
          </a:p>
        </p:txBody>
      </p:sp>
      <p:sp>
        <p:nvSpPr>
          <p:cNvPr id="473" name="Google Shape;473;p27"/>
          <p:cNvSpPr txBox="1">
            <a:spLocks noGrp="1"/>
          </p:cNvSpPr>
          <p:nvPr>
            <p:ph type="ctrTitle" idx="4"/>
          </p:nvPr>
        </p:nvSpPr>
        <p:spPr>
          <a:xfrm>
            <a:off x="3796277" y="3189069"/>
            <a:ext cx="1386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err="1">
                <a:latin typeface="Arial" panose="020B0604020202020204" pitchFamily="34" charset="0"/>
                <a:cs typeface="Arial" panose="020B0604020202020204" pitchFamily="34" charset="0"/>
              </a:rPr>
              <a:t>Lợi</a:t>
            </a:r>
            <a:r>
              <a:rPr lang="en-US">
                <a:latin typeface="Arial" panose="020B0604020202020204" pitchFamily="34" charset="0"/>
                <a:cs typeface="Arial" panose="020B0604020202020204" pitchFamily="34" charset="0"/>
              </a:rPr>
              <a:t> </a:t>
            </a:r>
            <a:r>
              <a:rPr lang="en-US" err="1">
                <a:latin typeface="Arial" panose="020B0604020202020204" pitchFamily="34" charset="0"/>
                <a:cs typeface="Arial" panose="020B0604020202020204" pitchFamily="34" charset="0"/>
              </a:rPr>
              <a:t>ích</a:t>
            </a:r>
            <a:endParaRPr>
              <a:latin typeface="Arial" panose="020B0604020202020204" pitchFamily="34" charset="0"/>
              <a:cs typeface="Arial" panose="020B0604020202020204" pitchFamily="34" charset="0"/>
            </a:endParaRPr>
          </a:p>
        </p:txBody>
      </p:sp>
      <p:sp>
        <p:nvSpPr>
          <p:cNvPr id="478" name="Google Shape;478;p27"/>
          <p:cNvSpPr txBox="1">
            <a:spLocks noGrp="1"/>
          </p:cNvSpPr>
          <p:nvPr>
            <p:ph type="title" idx="6"/>
          </p:nvPr>
        </p:nvSpPr>
        <p:spPr>
          <a:xfrm>
            <a:off x="3942827"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Arial" panose="020B0604020202020204" pitchFamily="34" charset="0"/>
                <a:cs typeface="Arial" panose="020B0604020202020204" pitchFamily="34" charset="0"/>
              </a:rPr>
              <a:t>02</a:t>
            </a:r>
            <a:endParaRPr b="1">
              <a:latin typeface="Arial" panose="020B0604020202020204" pitchFamily="34" charset="0"/>
              <a:cs typeface="Arial" panose="020B0604020202020204" pitchFamily="34" charset="0"/>
            </a:endParaRPr>
          </a:p>
        </p:txBody>
      </p:sp>
      <p:sp>
        <p:nvSpPr>
          <p:cNvPr id="479" name="Google Shape;479;p27"/>
          <p:cNvSpPr txBox="1">
            <a:spLocks noGrp="1"/>
          </p:cNvSpPr>
          <p:nvPr>
            <p:ph type="ctrTitle" idx="7"/>
          </p:nvPr>
        </p:nvSpPr>
        <p:spPr>
          <a:xfrm>
            <a:off x="618825" y="411675"/>
            <a:ext cx="693091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latin typeface="Arial" panose="020B0604020202020204" pitchFamily="34" charset="0"/>
                <a:cs typeface="Arial" panose="020B0604020202020204" pitchFamily="34" charset="0"/>
              </a:rPr>
              <a:t>Reverse proxy</a:t>
            </a:r>
            <a:endParaRPr b="1">
              <a:latin typeface="Arial" panose="020B0604020202020204" pitchFamily="34" charset="0"/>
              <a:cs typeface="Arial" panose="020B0604020202020204" pitchFamily="34" charset="0"/>
            </a:endParaRPr>
          </a:p>
        </p:txBody>
      </p:sp>
      <p:sp>
        <p:nvSpPr>
          <p:cNvPr id="471" name="Google Shape;471;p27"/>
          <p:cNvSpPr txBox="1">
            <a:spLocks noGrp="1"/>
          </p:cNvSpPr>
          <p:nvPr>
            <p:ph type="ctrTitle" idx="8"/>
          </p:nvPr>
        </p:nvSpPr>
        <p:spPr>
          <a:xfrm>
            <a:off x="6315734" y="3223687"/>
            <a:ext cx="2825614" cy="73638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atin typeface="Arial" panose="020B0604020202020204" pitchFamily="34" charset="0"/>
                <a:cs typeface="Arial" panose="020B0604020202020204" pitchFamily="34" charset="0"/>
              </a:rPr>
              <a:t>Reverse proxy</a:t>
            </a:r>
            <a:br>
              <a:rPr lang="en-US">
                <a:latin typeface="Arial" panose="020B0604020202020204" pitchFamily="34" charset="0"/>
                <a:cs typeface="Arial" panose="020B0604020202020204" pitchFamily="34" charset="0"/>
              </a:rPr>
            </a:br>
            <a:r>
              <a:rPr lang="en-US">
                <a:latin typeface="Arial" panose="020B0604020202020204" pitchFamily="34" charset="0"/>
                <a:cs typeface="Arial" panose="020B0604020202020204" pitchFamily="34" charset="0"/>
              </a:rPr>
              <a:t>Nginx</a:t>
            </a:r>
            <a:endParaRPr>
              <a:latin typeface="Arial" panose="020B0604020202020204" pitchFamily="34" charset="0"/>
              <a:cs typeface="Arial" panose="020B0604020202020204" pitchFamily="34" charset="0"/>
            </a:endParaRPr>
          </a:p>
        </p:txBody>
      </p:sp>
      <p:sp>
        <p:nvSpPr>
          <p:cNvPr id="480" name="Google Shape;480;p27"/>
          <p:cNvSpPr txBox="1">
            <a:spLocks noGrp="1"/>
          </p:cNvSpPr>
          <p:nvPr>
            <p:ph type="title" idx="9"/>
          </p:nvPr>
        </p:nvSpPr>
        <p:spPr>
          <a:xfrm>
            <a:off x="6665704"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Arial" panose="020B0604020202020204" pitchFamily="34" charset="0"/>
                <a:cs typeface="Arial" panose="020B0604020202020204" pitchFamily="34" charset="0"/>
              </a:rPr>
              <a:t>03</a:t>
            </a:r>
            <a:endParaRPr b="1">
              <a:latin typeface="Arial" panose="020B0604020202020204" pitchFamily="34" charset="0"/>
              <a:cs typeface="Arial" panose="020B0604020202020204" pitchFamily="34" charset="0"/>
            </a:endParaRPr>
          </a:p>
        </p:txBody>
      </p:sp>
      <p:sp>
        <p:nvSpPr>
          <p:cNvPr id="481" name="Google Shape;481;p27"/>
          <p:cNvSpPr/>
          <p:nvPr/>
        </p:nvSpPr>
        <p:spPr>
          <a:xfrm>
            <a:off x="1223300" y="1562750"/>
            <a:ext cx="824100" cy="82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82" name="Google Shape;482;p27"/>
          <p:cNvSpPr/>
          <p:nvPr/>
        </p:nvSpPr>
        <p:spPr>
          <a:xfrm>
            <a:off x="3942827" y="1562750"/>
            <a:ext cx="824100" cy="824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83" name="Google Shape;483;p27"/>
          <p:cNvSpPr/>
          <p:nvPr/>
        </p:nvSpPr>
        <p:spPr>
          <a:xfrm>
            <a:off x="6665704" y="1562750"/>
            <a:ext cx="824100" cy="82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cxnSp>
        <p:nvCxnSpPr>
          <p:cNvPr id="484" name="Google Shape;484;p27"/>
          <p:cNvCxnSpPr>
            <a:stCxn id="481" idx="1"/>
            <a:endCxn id="476" idx="1"/>
          </p:cNvCxnSpPr>
          <p:nvPr/>
        </p:nvCxnSpPr>
        <p:spPr>
          <a:xfrm>
            <a:off x="1223300"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5" name="Google Shape;485;p27"/>
          <p:cNvCxnSpPr>
            <a:stCxn id="482" idx="1"/>
            <a:endCxn id="478" idx="1"/>
          </p:cNvCxnSpPr>
          <p:nvPr/>
        </p:nvCxnSpPr>
        <p:spPr>
          <a:xfrm>
            <a:off x="3942827"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6" name="Google Shape;486;p27"/>
          <p:cNvCxnSpPr>
            <a:stCxn id="483" idx="1"/>
            <a:endCxn id="480" idx="1"/>
          </p:cNvCxnSpPr>
          <p:nvPr/>
        </p:nvCxnSpPr>
        <p:spPr>
          <a:xfrm>
            <a:off x="6665704"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487" name="Google Shape;487;p27"/>
          <p:cNvSpPr/>
          <p:nvPr/>
        </p:nvSpPr>
        <p:spPr>
          <a:xfrm>
            <a:off x="2276000" y="132471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89" name="Google Shape;489;p27"/>
          <p:cNvSpPr/>
          <p:nvPr/>
        </p:nvSpPr>
        <p:spPr>
          <a:xfrm>
            <a:off x="1346749" y="1669267"/>
            <a:ext cx="577195" cy="57781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grpSp>
        <p:nvGrpSpPr>
          <p:cNvPr id="490" name="Google Shape;490;p27"/>
          <p:cNvGrpSpPr/>
          <p:nvPr/>
        </p:nvGrpSpPr>
        <p:grpSpPr>
          <a:xfrm>
            <a:off x="4075558" y="1684660"/>
            <a:ext cx="577210" cy="580282"/>
            <a:chOff x="3095745" y="3805393"/>
            <a:chExt cx="352840" cy="354717"/>
          </a:xfrm>
        </p:grpSpPr>
        <p:sp>
          <p:nvSpPr>
            <p:cNvPr id="491" name="Google Shape;491;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92" name="Google Shape;492;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93" name="Google Shape;493;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94" name="Google Shape;494;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95" name="Google Shape;495;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96" name="Google Shape;496;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gr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8940580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307288" y="1170122"/>
            <a:ext cx="3609564" cy="20901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q"/>
            </a:pPr>
            <a:r>
              <a:rPr lang="vi-VN" sz="2000">
                <a:latin typeface="+mn-lt"/>
              </a:rPr>
              <a:t>Là một loại proxy server trung gian giữa máy chủ và các client gửi tới các request. Thường nằm sau tưởng lửa và kiểm soát request của client.</a:t>
            </a:r>
          </a:p>
          <a:p>
            <a:pPr marL="285750" lvl="0" indent="-285750" algn="l" rtl="0">
              <a:spcBef>
                <a:spcPts val="0"/>
              </a:spcBef>
              <a:spcAft>
                <a:spcPts val="0"/>
              </a:spcAft>
              <a:buFont typeface="Wingdings" panose="05000000000000000000" pitchFamily="2" charset="2"/>
              <a:buChar char="q"/>
            </a:pPr>
            <a:r>
              <a:rPr lang="vi-VN" sz="2000">
                <a:latin typeface="+mn-lt"/>
              </a:rPr>
              <a:t>Các reverse proxy thường được triển khai để giúp tăng cường bảo mật, hiệu suất và độ tin cậy.</a:t>
            </a:r>
          </a:p>
        </p:txBody>
      </p:sp>
      <p:sp>
        <p:nvSpPr>
          <p:cNvPr id="507" name="Google Shape;507;p28"/>
          <p:cNvSpPr txBox="1">
            <a:spLocks noGrp="1"/>
          </p:cNvSpPr>
          <p:nvPr>
            <p:ph type="ctrTitle"/>
          </p:nvPr>
        </p:nvSpPr>
        <p:spPr>
          <a:xfrm>
            <a:off x="618824" y="411675"/>
            <a:ext cx="353429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b="1">
                <a:latin typeface="+mn-lt"/>
              </a:rPr>
              <a:t>Reverse Proxy</a:t>
            </a:r>
          </a:p>
        </p:txBody>
      </p:sp>
      <p:grpSp>
        <p:nvGrpSpPr>
          <p:cNvPr id="508" name="Google Shape;508;p28"/>
          <p:cNvGrpSpPr/>
          <p:nvPr/>
        </p:nvGrpSpPr>
        <p:grpSpPr>
          <a:xfrm>
            <a:off x="4153123" y="989482"/>
            <a:ext cx="4772994" cy="3213988"/>
            <a:chOff x="2501950" y="1507050"/>
            <a:chExt cx="2392350" cy="2696525"/>
          </a:xfrm>
        </p:grpSpPr>
        <p:sp>
          <p:nvSpPr>
            <p:cNvPr id="509" name="Google Shape;509;p28"/>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28"/>
          <p:cNvGrpSpPr/>
          <p:nvPr/>
        </p:nvGrpSpPr>
        <p:grpSpPr>
          <a:xfrm>
            <a:off x="8926066" y="-476250"/>
            <a:ext cx="1051295" cy="30480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 name="Picture 30">
            <a:extLst>
              <a:ext uri="{FF2B5EF4-FFF2-40B4-BE49-F238E27FC236}">
                <a16:creationId xmlns:a16="http://schemas.microsoft.com/office/drawing/2014/main" id="{08C87B60-D5B6-EB6A-874B-3FF15822A42F}"/>
              </a:ext>
            </a:extLst>
          </p:cNvPr>
          <p:cNvPicPr>
            <a:picLocks noChangeAspect="1"/>
          </p:cNvPicPr>
          <p:nvPr/>
        </p:nvPicPr>
        <p:blipFill>
          <a:blip r:embed="rId3"/>
          <a:stretch>
            <a:fillRect/>
          </a:stretch>
        </p:blipFill>
        <p:spPr>
          <a:xfrm>
            <a:off x="4734783" y="1119728"/>
            <a:ext cx="4036337" cy="2942522"/>
          </a:xfrm>
          <a:prstGeom prst="rect">
            <a:avLst/>
          </a:prstGeom>
        </p:spPr>
      </p:pic>
    </p:spTree>
    <p:extLst>
      <p:ext uri="{BB962C8B-B14F-4D97-AF65-F5344CB8AC3E}">
        <p14:creationId xmlns:p14="http://schemas.microsoft.com/office/powerpoint/2010/main" val="40131536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396645" y="1679175"/>
            <a:ext cx="3756480" cy="20901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q"/>
            </a:pPr>
            <a:r>
              <a:rPr lang="en-US" sz="2000" err="1">
                <a:latin typeface="Arial" panose="020B0604020202020204" pitchFamily="34" charset="0"/>
                <a:cs typeface="Arial" panose="020B0604020202020204" pitchFamily="34" charset="0"/>
              </a:rPr>
              <a:t>Hoạt</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động</a:t>
            </a:r>
            <a:r>
              <a:rPr lang="en-US" sz="2000">
                <a:latin typeface="Arial" panose="020B0604020202020204" pitchFamily="34" charset="0"/>
                <a:cs typeface="Arial" panose="020B0604020202020204" pitchFamily="34" charset="0"/>
              </a:rPr>
              <a:t> reverse proxy:</a:t>
            </a:r>
          </a:p>
          <a:p>
            <a:pPr marL="285750" lvl="0" indent="-285750" algn="l" rtl="0">
              <a:spcBef>
                <a:spcPts val="0"/>
              </a:spcBef>
              <a:spcAft>
                <a:spcPts val="0"/>
              </a:spcAft>
              <a:buFont typeface="Wingdings" panose="05000000000000000000" pitchFamily="2" charset="2"/>
              <a:buChar char="q"/>
            </a:pPr>
            <a:r>
              <a:rPr lang="en-US" sz="2000" err="1">
                <a:latin typeface="Arial" panose="020B0604020202020204" pitchFamily="34" charset="0"/>
                <a:cs typeface="Arial" panose="020B0604020202020204" pitchFamily="34" charset="0"/>
              </a:rPr>
              <a:t>Nhận</a:t>
            </a:r>
            <a:r>
              <a:rPr lang="en-US" sz="2000">
                <a:latin typeface="Arial" panose="020B0604020202020204" pitchFamily="34" charset="0"/>
                <a:cs typeface="Arial" panose="020B0604020202020204" pitchFamily="34" charset="0"/>
              </a:rPr>
              <a:t> request </a:t>
            </a:r>
            <a:r>
              <a:rPr lang="en-US" sz="2000" err="1">
                <a:latin typeface="Arial" panose="020B0604020202020204" pitchFamily="34" charset="0"/>
                <a:cs typeface="Arial" panose="020B0604020202020204" pitchFamily="34" charset="0"/>
              </a:rPr>
              <a:t>kết</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nối</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của</a:t>
            </a:r>
            <a:r>
              <a:rPr lang="en-US" sz="2000">
                <a:latin typeface="Arial" panose="020B0604020202020204" pitchFamily="34" charset="0"/>
                <a:cs typeface="Arial" panose="020B0604020202020204" pitchFamily="34" charset="0"/>
              </a:rPr>
              <a:t> user</a:t>
            </a:r>
          </a:p>
          <a:p>
            <a:pPr marL="285750" lvl="0" indent="-285750" algn="l" rtl="0">
              <a:spcBef>
                <a:spcPts val="0"/>
              </a:spcBef>
              <a:spcAft>
                <a:spcPts val="0"/>
              </a:spcAft>
              <a:buFont typeface="Wingdings" panose="05000000000000000000" pitchFamily="2" charset="2"/>
              <a:buChar char="q"/>
            </a:pPr>
            <a:r>
              <a:rPr lang="en-US" sz="2000" err="1">
                <a:latin typeface="Arial" panose="020B0604020202020204" pitchFamily="34" charset="0"/>
                <a:cs typeface="Arial" panose="020B0604020202020204" pitchFamily="34" charset="0"/>
              </a:rPr>
              <a:t>Thực</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hiện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bắt</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tay</a:t>
            </a:r>
            <a:r>
              <a:rPr lang="en-US" sz="2000">
                <a:latin typeface="Arial" panose="020B0604020202020204" pitchFamily="34" charset="0"/>
                <a:cs typeface="Arial" panose="020B0604020202020204" pitchFamily="34" charset="0"/>
              </a:rPr>
              <a:t> 3 </a:t>
            </a:r>
            <a:r>
              <a:rPr lang="en-US" sz="2000" err="1">
                <a:latin typeface="Arial" panose="020B0604020202020204" pitchFamily="34" charset="0"/>
                <a:cs typeface="Arial" panose="020B0604020202020204" pitchFamily="34" charset="0"/>
              </a:rPr>
              <a:t>bước</a:t>
            </a:r>
            <a:r>
              <a:rPr lang="en-US" sz="2000">
                <a:latin typeface="Arial" panose="020B0604020202020204" pitchFamily="34" charset="0"/>
                <a:cs typeface="Arial" panose="020B0604020202020204" pitchFamily="34" charset="0"/>
              </a:rPr>
              <a:t> </a:t>
            </a:r>
          </a:p>
          <a:p>
            <a:pPr marL="285750" lvl="0" indent="-285750" algn="l" rtl="0">
              <a:spcBef>
                <a:spcPts val="0"/>
              </a:spcBef>
              <a:spcAft>
                <a:spcPts val="0"/>
              </a:spcAft>
              <a:buFont typeface="Wingdings" panose="05000000000000000000" pitchFamily="2" charset="2"/>
              <a:buChar char="q"/>
            </a:pPr>
            <a:r>
              <a:rPr lang="en-US" sz="2000" err="1">
                <a:latin typeface="Arial" panose="020B0604020202020204" pitchFamily="34" charset="0"/>
                <a:cs typeface="Arial" panose="020B0604020202020204" pitchFamily="34" charset="0"/>
              </a:rPr>
              <a:t>Kết</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nối</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với</a:t>
            </a:r>
            <a:r>
              <a:rPr lang="en-US" sz="2000">
                <a:latin typeface="Arial" panose="020B0604020202020204" pitchFamily="34" charset="0"/>
                <a:cs typeface="Arial" panose="020B0604020202020204" pitchFamily="34" charset="0"/>
              </a:rPr>
              <a:t> server </a:t>
            </a:r>
            <a:r>
              <a:rPr lang="en-US" sz="2000" err="1">
                <a:latin typeface="Arial" panose="020B0604020202020204" pitchFamily="34" charset="0"/>
                <a:cs typeface="Arial" panose="020B0604020202020204" pitchFamily="34" charset="0"/>
              </a:rPr>
              <a:t>gốc</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và</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chuyển</a:t>
            </a:r>
            <a:r>
              <a:rPr lang="en-US" sz="2000">
                <a:latin typeface="Arial" panose="020B0604020202020204" pitchFamily="34" charset="0"/>
                <a:cs typeface="Arial" panose="020B0604020202020204" pitchFamily="34" charset="0"/>
              </a:rPr>
              <a:t> </a:t>
            </a:r>
            <a:r>
              <a:rPr lang="en-US" sz="2000" err="1">
                <a:latin typeface="Arial" panose="020B0604020202020204" pitchFamily="34" charset="0"/>
                <a:cs typeface="Arial" panose="020B0604020202020204" pitchFamily="34" charset="0"/>
              </a:rPr>
              <a:t>tiếp</a:t>
            </a:r>
            <a:r>
              <a:rPr lang="en-US" sz="2000">
                <a:latin typeface="Arial" panose="020B0604020202020204" pitchFamily="34" charset="0"/>
                <a:cs typeface="Arial" panose="020B0604020202020204" pitchFamily="34" charset="0"/>
              </a:rPr>
              <a:t> request </a:t>
            </a:r>
            <a:r>
              <a:rPr lang="en-US" sz="2000" err="1">
                <a:latin typeface="Arial" panose="020B0604020202020204" pitchFamily="34" charset="0"/>
                <a:cs typeface="Arial" panose="020B0604020202020204" pitchFamily="34" charset="0"/>
              </a:rPr>
              <a:t>của</a:t>
            </a:r>
            <a:r>
              <a:rPr lang="en-US" sz="2000">
                <a:latin typeface="Arial" panose="020B0604020202020204" pitchFamily="34" charset="0"/>
                <a:cs typeface="Arial" panose="020B0604020202020204" pitchFamily="34" charset="0"/>
              </a:rPr>
              <a:t> client.</a:t>
            </a:r>
            <a:endParaRPr lang="vi-VN" sz="2000">
              <a:latin typeface="Arial" panose="020B0604020202020204" pitchFamily="34" charset="0"/>
              <a:cs typeface="Arial" panose="020B0604020202020204" pitchFamily="34" charset="0"/>
            </a:endParaRPr>
          </a:p>
        </p:txBody>
      </p:sp>
      <p:sp>
        <p:nvSpPr>
          <p:cNvPr id="507" name="Google Shape;507;p28"/>
          <p:cNvSpPr txBox="1">
            <a:spLocks noGrp="1"/>
          </p:cNvSpPr>
          <p:nvPr>
            <p:ph type="ctrTitle"/>
          </p:nvPr>
        </p:nvSpPr>
        <p:spPr>
          <a:xfrm>
            <a:off x="618824" y="421835"/>
            <a:ext cx="353429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b="1" err="1">
                <a:latin typeface="Arial" panose="020B0604020202020204" pitchFamily="34" charset="0"/>
                <a:cs typeface="Arial" panose="020B0604020202020204" pitchFamily="34" charset="0"/>
              </a:rPr>
              <a:t>Hoạt</a:t>
            </a:r>
            <a:r>
              <a:rPr lang="en-US" b="1">
                <a:latin typeface="Arial" panose="020B0604020202020204" pitchFamily="34" charset="0"/>
                <a:cs typeface="Arial" panose="020B0604020202020204" pitchFamily="34" charset="0"/>
              </a:rPr>
              <a:t> </a:t>
            </a:r>
            <a:r>
              <a:rPr lang="en-US" b="1" err="1">
                <a:latin typeface="Arial" panose="020B0604020202020204" pitchFamily="34" charset="0"/>
                <a:cs typeface="Arial" panose="020B0604020202020204" pitchFamily="34" charset="0"/>
              </a:rPr>
              <a:t>động</a:t>
            </a:r>
            <a:endParaRPr lang="vi-VN" b="1">
              <a:latin typeface="Arial" panose="020B0604020202020204" pitchFamily="34" charset="0"/>
              <a:cs typeface="Arial" panose="020B0604020202020204" pitchFamily="34" charset="0"/>
            </a:endParaRPr>
          </a:p>
        </p:txBody>
      </p:sp>
      <p:grpSp>
        <p:nvGrpSpPr>
          <p:cNvPr id="508" name="Google Shape;508;p28"/>
          <p:cNvGrpSpPr/>
          <p:nvPr/>
        </p:nvGrpSpPr>
        <p:grpSpPr>
          <a:xfrm>
            <a:off x="4153123" y="989482"/>
            <a:ext cx="4772994" cy="3213988"/>
            <a:chOff x="2501950" y="1507050"/>
            <a:chExt cx="2392350" cy="2696525"/>
          </a:xfrm>
        </p:grpSpPr>
        <p:sp>
          <p:nvSpPr>
            <p:cNvPr id="509" name="Google Shape;509;p28"/>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28"/>
          <p:cNvGrpSpPr/>
          <p:nvPr/>
        </p:nvGrpSpPr>
        <p:grpSpPr>
          <a:xfrm>
            <a:off x="8926066" y="-476250"/>
            <a:ext cx="1051295" cy="30480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 name="Picture 30">
            <a:extLst>
              <a:ext uri="{FF2B5EF4-FFF2-40B4-BE49-F238E27FC236}">
                <a16:creationId xmlns:a16="http://schemas.microsoft.com/office/drawing/2014/main" id="{08C87B60-D5B6-EB6A-874B-3FF15822A42F}"/>
              </a:ext>
            </a:extLst>
          </p:cNvPr>
          <p:cNvPicPr>
            <a:picLocks noChangeAspect="1"/>
          </p:cNvPicPr>
          <p:nvPr/>
        </p:nvPicPr>
        <p:blipFill>
          <a:blip r:embed="rId3"/>
          <a:stretch>
            <a:fillRect/>
          </a:stretch>
        </p:blipFill>
        <p:spPr>
          <a:xfrm>
            <a:off x="4734783" y="1119728"/>
            <a:ext cx="4036337" cy="2942522"/>
          </a:xfrm>
          <a:prstGeom prst="rect">
            <a:avLst/>
          </a:prstGeom>
        </p:spPr>
      </p:pic>
    </p:spTree>
    <p:extLst>
      <p:ext uri="{BB962C8B-B14F-4D97-AF65-F5344CB8AC3E}">
        <p14:creationId xmlns:p14="http://schemas.microsoft.com/office/powerpoint/2010/main" val="36063906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6" name="Google Shape;1256;p45"/>
          <p:cNvSpPr txBox="1">
            <a:spLocks noGrp="1"/>
          </p:cNvSpPr>
          <p:nvPr>
            <p:ph type="ctrTitle"/>
          </p:nvPr>
        </p:nvSpPr>
        <p:spPr>
          <a:xfrm>
            <a:off x="1011830"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a:latin typeface="+mn-lt"/>
              </a:rPr>
              <a:t>Bảo mật</a:t>
            </a:r>
            <a:endParaRPr>
              <a:latin typeface="+mn-lt"/>
            </a:endParaRPr>
          </a:p>
        </p:txBody>
      </p:sp>
      <p:sp>
        <p:nvSpPr>
          <p:cNvPr id="1257" name="Google Shape;1257;p45"/>
          <p:cNvSpPr txBox="1">
            <a:spLocks noGrp="1"/>
          </p:cNvSpPr>
          <p:nvPr>
            <p:ph type="subTitle" idx="1"/>
          </p:nvPr>
        </p:nvSpPr>
        <p:spPr>
          <a:xfrm>
            <a:off x="914400" y="3491100"/>
            <a:ext cx="2109216"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a:latin typeface="+mn-lt"/>
              </a:rPr>
              <a:t>Chặn các request được gửi đến ser</a:t>
            </a:r>
            <a:r>
              <a:rPr lang="en-US">
                <a:latin typeface="+mn-lt"/>
              </a:rPr>
              <a:t>v</a:t>
            </a:r>
            <a:r>
              <a:rPr lang="vi-VN">
                <a:latin typeface="+mn-lt"/>
              </a:rPr>
              <a:t>er, bảo vệ danh tính, không lộ IP của server gốc</a:t>
            </a:r>
            <a:r>
              <a:rPr lang="en-US">
                <a:latin typeface="+mn-lt"/>
              </a:rPr>
              <a:t>, </a:t>
            </a:r>
            <a:r>
              <a:rPr lang="vi-VN">
                <a:latin typeface="+mn-lt"/>
                <a:cs typeface="Arial" panose="020B0604020202020204" pitchFamily="34" charset="0"/>
              </a:rPr>
              <a:t>hạn chế lượng truy cập của ip trong một khoảng thời gian định sẵn</a:t>
            </a:r>
          </a:p>
        </p:txBody>
      </p:sp>
      <p:sp>
        <p:nvSpPr>
          <p:cNvPr id="1255" name="Google Shape;1255;p45"/>
          <p:cNvSpPr txBox="1">
            <a:spLocks noGrp="1"/>
          </p:cNvSpPr>
          <p:nvPr>
            <p:ph type="ctrTitle" idx="2"/>
          </p:nvPr>
        </p:nvSpPr>
        <p:spPr>
          <a:xfrm>
            <a:off x="362377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a:latin typeface="+mn-lt"/>
              </a:rPr>
              <a:t>Cân bằng tải</a:t>
            </a:r>
            <a:endParaRPr>
              <a:latin typeface="+mn-lt"/>
            </a:endParaRPr>
          </a:p>
        </p:txBody>
      </p:sp>
      <p:sp>
        <p:nvSpPr>
          <p:cNvPr id="1258" name="Google Shape;1258;p45"/>
          <p:cNvSpPr txBox="1">
            <a:spLocks noGrp="1"/>
          </p:cNvSpPr>
          <p:nvPr>
            <p:ph type="subTitle" idx="3"/>
          </p:nvPr>
        </p:nvSpPr>
        <p:spPr>
          <a:xfrm>
            <a:off x="3623778"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a:latin typeface="+mn-lt"/>
              </a:rPr>
              <a:t>Phân phối lưu lượng đến các server khác nhau</a:t>
            </a:r>
          </a:p>
        </p:txBody>
      </p:sp>
      <p:sp>
        <p:nvSpPr>
          <p:cNvPr id="1259" name="Google Shape;1259;p45"/>
          <p:cNvSpPr txBox="1">
            <a:spLocks noGrp="1"/>
          </p:cNvSpPr>
          <p:nvPr>
            <p:ph type="ctrTitle" idx="4"/>
          </p:nvPr>
        </p:nvSpPr>
        <p:spPr>
          <a:xfrm>
            <a:off x="6235726" y="1257139"/>
            <a:ext cx="2252626"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a:latin typeface="+mn-lt"/>
              </a:rPr>
              <a:t>Tăng tốc độ web</a:t>
            </a:r>
            <a:endParaRPr>
              <a:latin typeface="+mn-lt"/>
            </a:endParaRPr>
          </a:p>
        </p:txBody>
      </p:sp>
      <p:sp>
        <p:nvSpPr>
          <p:cNvPr id="1260" name="Google Shape;1260;p45"/>
          <p:cNvSpPr txBox="1">
            <a:spLocks noGrp="1"/>
          </p:cNvSpPr>
          <p:nvPr>
            <p:ph type="subTitle" idx="5"/>
          </p:nvPr>
        </p:nvSpPr>
        <p:spPr>
          <a:xfrm>
            <a:off x="6245198" y="3491100"/>
            <a:ext cx="2252626"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a:latin typeface="+mn-lt"/>
              </a:rPr>
              <a:t>Có thể nén dữ liệu truyền đi, cũng như lưu vào bộ nhớ cache nội dung</a:t>
            </a:r>
          </a:p>
        </p:txBody>
      </p:sp>
      <p:sp>
        <p:nvSpPr>
          <p:cNvPr id="1254" name="Google Shape;1254;p45"/>
          <p:cNvSpPr txBox="1">
            <a:spLocks noGrp="1"/>
          </p:cNvSpPr>
          <p:nvPr>
            <p:ph type="ctrTitle" idx="6"/>
          </p:nvPr>
        </p:nvSpPr>
        <p:spPr>
          <a:xfrm>
            <a:off x="618824" y="411675"/>
            <a:ext cx="5477175"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3000">
                <a:latin typeface="+mn-lt"/>
              </a:rPr>
              <a:t>Ưu </a:t>
            </a:r>
            <a:r>
              <a:rPr lang="vi-VN">
                <a:latin typeface="+mn-lt"/>
              </a:rPr>
              <a:t>điểm của reverse proxy</a:t>
            </a:r>
            <a:endParaRPr sz="3000">
              <a:latin typeface="+mn-lt"/>
            </a:endParaRPr>
          </a:p>
        </p:txBody>
      </p:sp>
      <p:sp>
        <p:nvSpPr>
          <p:cNvPr id="78" name="Google Shape;609;p30">
            <a:extLst>
              <a:ext uri="{FF2B5EF4-FFF2-40B4-BE49-F238E27FC236}">
                <a16:creationId xmlns:a16="http://schemas.microsoft.com/office/drawing/2014/main" id="{2EF5C92E-288B-0DD0-FD36-08F142F3A4C2}"/>
              </a:ext>
            </a:extLst>
          </p:cNvPr>
          <p:cNvSpPr/>
          <p:nvPr/>
        </p:nvSpPr>
        <p:spPr>
          <a:xfrm>
            <a:off x="3937363" y="2279987"/>
            <a:ext cx="1144875" cy="980496"/>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610;p30">
            <a:extLst>
              <a:ext uri="{FF2B5EF4-FFF2-40B4-BE49-F238E27FC236}">
                <a16:creationId xmlns:a16="http://schemas.microsoft.com/office/drawing/2014/main" id="{49F37008-40FB-9307-545D-C38563F9A520}"/>
              </a:ext>
            </a:extLst>
          </p:cNvPr>
          <p:cNvSpPr/>
          <p:nvPr/>
        </p:nvSpPr>
        <p:spPr>
          <a:xfrm>
            <a:off x="1388429" y="2279987"/>
            <a:ext cx="1164426" cy="988217"/>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612;p30">
            <a:extLst>
              <a:ext uri="{FF2B5EF4-FFF2-40B4-BE49-F238E27FC236}">
                <a16:creationId xmlns:a16="http://schemas.microsoft.com/office/drawing/2014/main" id="{24B7BB65-BEB8-0593-4592-10A3EA8C53A3}"/>
              </a:ext>
            </a:extLst>
          </p:cNvPr>
          <p:cNvSpPr/>
          <p:nvPr/>
        </p:nvSpPr>
        <p:spPr>
          <a:xfrm>
            <a:off x="6711840" y="2273733"/>
            <a:ext cx="1144875" cy="988217"/>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616;p30">
            <a:extLst>
              <a:ext uri="{FF2B5EF4-FFF2-40B4-BE49-F238E27FC236}">
                <a16:creationId xmlns:a16="http://schemas.microsoft.com/office/drawing/2014/main" id="{97514A3F-8E0F-4137-ACFA-5BFB4CA32A55}"/>
              </a:ext>
            </a:extLst>
          </p:cNvPr>
          <p:cNvGrpSpPr/>
          <p:nvPr/>
        </p:nvGrpSpPr>
        <p:grpSpPr>
          <a:xfrm>
            <a:off x="4219151" y="2417670"/>
            <a:ext cx="658769" cy="634676"/>
            <a:chOff x="5357662" y="4297637"/>
            <a:chExt cx="287275" cy="326296"/>
          </a:xfrm>
        </p:grpSpPr>
        <p:sp>
          <p:nvSpPr>
            <p:cNvPr id="86" name="Google Shape;617;p30">
              <a:extLst>
                <a:ext uri="{FF2B5EF4-FFF2-40B4-BE49-F238E27FC236}">
                  <a16:creationId xmlns:a16="http://schemas.microsoft.com/office/drawing/2014/main" id="{C53ACDF5-01CC-9615-25CA-62BDB8605A85}"/>
                </a:ext>
              </a:extLst>
            </p:cNvPr>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618;p30">
              <a:extLst>
                <a:ext uri="{FF2B5EF4-FFF2-40B4-BE49-F238E27FC236}">
                  <a16:creationId xmlns:a16="http://schemas.microsoft.com/office/drawing/2014/main" id="{7300B705-4999-54A8-3AA7-528E06B79260}"/>
                </a:ext>
              </a:extLst>
            </p:cNvPr>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619;p30">
              <a:extLst>
                <a:ext uri="{FF2B5EF4-FFF2-40B4-BE49-F238E27FC236}">
                  <a16:creationId xmlns:a16="http://schemas.microsoft.com/office/drawing/2014/main" id="{EA7B39BA-154F-5F85-25BE-75EAE14A02CB}"/>
                </a:ext>
              </a:extLst>
            </p:cNvPr>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620;p30">
              <a:extLst>
                <a:ext uri="{FF2B5EF4-FFF2-40B4-BE49-F238E27FC236}">
                  <a16:creationId xmlns:a16="http://schemas.microsoft.com/office/drawing/2014/main" id="{B02BEDF5-153E-4E0D-4DA3-160A389B987D}"/>
                </a:ext>
              </a:extLst>
            </p:cNvPr>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621;p30">
              <a:extLst>
                <a:ext uri="{FF2B5EF4-FFF2-40B4-BE49-F238E27FC236}">
                  <a16:creationId xmlns:a16="http://schemas.microsoft.com/office/drawing/2014/main" id="{40576D52-D231-9B47-CB49-F32ECF4CA3D0}"/>
                </a:ext>
              </a:extLst>
            </p:cNvPr>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622;p30">
            <a:extLst>
              <a:ext uri="{FF2B5EF4-FFF2-40B4-BE49-F238E27FC236}">
                <a16:creationId xmlns:a16="http://schemas.microsoft.com/office/drawing/2014/main" id="{C1D53688-70A8-4EC0-22B5-709EFF46147B}"/>
              </a:ext>
            </a:extLst>
          </p:cNvPr>
          <p:cNvGrpSpPr/>
          <p:nvPr/>
        </p:nvGrpSpPr>
        <p:grpSpPr>
          <a:xfrm>
            <a:off x="1591487" y="2457908"/>
            <a:ext cx="779117" cy="661275"/>
            <a:chOff x="4890434" y="4287389"/>
            <a:chExt cx="345997" cy="346029"/>
          </a:xfrm>
        </p:grpSpPr>
        <p:sp>
          <p:nvSpPr>
            <p:cNvPr id="92" name="Google Shape;623;p30">
              <a:extLst>
                <a:ext uri="{FF2B5EF4-FFF2-40B4-BE49-F238E27FC236}">
                  <a16:creationId xmlns:a16="http://schemas.microsoft.com/office/drawing/2014/main" id="{50DA4B3F-07CF-1365-CA20-8097D4B5E722}"/>
                </a:ext>
              </a:extLst>
            </p:cNvPr>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624;p30">
              <a:extLst>
                <a:ext uri="{FF2B5EF4-FFF2-40B4-BE49-F238E27FC236}">
                  <a16:creationId xmlns:a16="http://schemas.microsoft.com/office/drawing/2014/main" id="{FE36CF70-75BC-2983-C5D8-832C5E54B567}"/>
                </a:ext>
              </a:extLst>
            </p:cNvPr>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625;p30">
              <a:extLst>
                <a:ext uri="{FF2B5EF4-FFF2-40B4-BE49-F238E27FC236}">
                  <a16:creationId xmlns:a16="http://schemas.microsoft.com/office/drawing/2014/main" id="{79AB8F7B-C7A7-EEB8-7569-17B708B3A17C}"/>
                </a:ext>
              </a:extLst>
            </p:cNvPr>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626;p30">
              <a:extLst>
                <a:ext uri="{FF2B5EF4-FFF2-40B4-BE49-F238E27FC236}">
                  <a16:creationId xmlns:a16="http://schemas.microsoft.com/office/drawing/2014/main" id="{9B65D73A-1482-B7A2-931B-8F97FDDBDB13}"/>
                </a:ext>
              </a:extLst>
            </p:cNvPr>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627;p30">
              <a:extLst>
                <a:ext uri="{FF2B5EF4-FFF2-40B4-BE49-F238E27FC236}">
                  <a16:creationId xmlns:a16="http://schemas.microsoft.com/office/drawing/2014/main" id="{B22D62A6-2535-2DC9-216D-791191A21C46}"/>
                </a:ext>
              </a:extLst>
            </p:cNvPr>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628;p30">
              <a:extLst>
                <a:ext uri="{FF2B5EF4-FFF2-40B4-BE49-F238E27FC236}">
                  <a16:creationId xmlns:a16="http://schemas.microsoft.com/office/drawing/2014/main" id="{E521D45D-3448-FAE3-49E5-327148A86A41}"/>
                </a:ext>
              </a:extLst>
            </p:cNvPr>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629;p30">
              <a:extLst>
                <a:ext uri="{FF2B5EF4-FFF2-40B4-BE49-F238E27FC236}">
                  <a16:creationId xmlns:a16="http://schemas.microsoft.com/office/drawing/2014/main" id="{84A55828-F0F8-A77C-E01C-48B678DE4208}"/>
                </a:ext>
              </a:extLst>
            </p:cNvPr>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 name="Google Shape;636;p30">
            <a:extLst>
              <a:ext uri="{FF2B5EF4-FFF2-40B4-BE49-F238E27FC236}">
                <a16:creationId xmlns:a16="http://schemas.microsoft.com/office/drawing/2014/main" id="{0D52D706-4789-DE67-D7EF-71B25A31B92F}"/>
              </a:ext>
            </a:extLst>
          </p:cNvPr>
          <p:cNvGrpSpPr/>
          <p:nvPr/>
        </p:nvGrpSpPr>
        <p:grpSpPr>
          <a:xfrm>
            <a:off x="6792928" y="2353455"/>
            <a:ext cx="897941" cy="723900"/>
            <a:chOff x="4874902" y="3808799"/>
            <a:chExt cx="345615" cy="350835"/>
          </a:xfrm>
        </p:grpSpPr>
        <p:sp>
          <p:nvSpPr>
            <p:cNvPr id="106" name="Google Shape;637;p30">
              <a:extLst>
                <a:ext uri="{FF2B5EF4-FFF2-40B4-BE49-F238E27FC236}">
                  <a16:creationId xmlns:a16="http://schemas.microsoft.com/office/drawing/2014/main" id="{4BF9A800-1255-B04F-1E6D-A1160654F7C7}"/>
                </a:ext>
              </a:extLst>
            </p:cNvPr>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638;p30">
              <a:extLst>
                <a:ext uri="{FF2B5EF4-FFF2-40B4-BE49-F238E27FC236}">
                  <a16:creationId xmlns:a16="http://schemas.microsoft.com/office/drawing/2014/main" id="{C2FE0F87-D1C4-B1CC-7302-560F347DD62E}"/>
                </a:ext>
              </a:extLst>
            </p:cNvPr>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639;p30">
              <a:extLst>
                <a:ext uri="{FF2B5EF4-FFF2-40B4-BE49-F238E27FC236}">
                  <a16:creationId xmlns:a16="http://schemas.microsoft.com/office/drawing/2014/main" id="{C74D7154-7A9F-D70E-0BE5-C892FE8134BA}"/>
                </a:ext>
              </a:extLst>
            </p:cNvPr>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640;p30">
              <a:extLst>
                <a:ext uri="{FF2B5EF4-FFF2-40B4-BE49-F238E27FC236}">
                  <a16:creationId xmlns:a16="http://schemas.microsoft.com/office/drawing/2014/main" id="{0489A88F-622D-A631-CF7F-657FF0FFC74C}"/>
                </a:ext>
              </a:extLst>
            </p:cNvPr>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641;p30">
              <a:extLst>
                <a:ext uri="{FF2B5EF4-FFF2-40B4-BE49-F238E27FC236}">
                  <a16:creationId xmlns:a16="http://schemas.microsoft.com/office/drawing/2014/main" id="{D11382F0-6162-D004-3007-98B50F8BB8C1}"/>
                </a:ext>
              </a:extLst>
            </p:cNvPr>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642;p30">
              <a:extLst>
                <a:ext uri="{FF2B5EF4-FFF2-40B4-BE49-F238E27FC236}">
                  <a16:creationId xmlns:a16="http://schemas.microsoft.com/office/drawing/2014/main" id="{FBA89198-3C1E-7D72-E2A7-D49C2A1B5195}"/>
                </a:ext>
              </a:extLst>
            </p:cNvPr>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643;p30">
              <a:extLst>
                <a:ext uri="{FF2B5EF4-FFF2-40B4-BE49-F238E27FC236}">
                  <a16:creationId xmlns:a16="http://schemas.microsoft.com/office/drawing/2014/main" id="{40C2D91D-E0EC-B7B0-F0D9-88F4DDBCAD1E}"/>
                </a:ext>
              </a:extLst>
            </p:cNvPr>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644;p30">
              <a:extLst>
                <a:ext uri="{FF2B5EF4-FFF2-40B4-BE49-F238E27FC236}">
                  <a16:creationId xmlns:a16="http://schemas.microsoft.com/office/drawing/2014/main" id="{A4C2B8BB-32FB-B419-5A09-D5EAAB325839}"/>
                </a:ext>
              </a:extLst>
            </p:cNvPr>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645;p30">
              <a:extLst>
                <a:ext uri="{FF2B5EF4-FFF2-40B4-BE49-F238E27FC236}">
                  <a16:creationId xmlns:a16="http://schemas.microsoft.com/office/drawing/2014/main" id="{2080639E-DEA5-6429-2D5E-1B5952EE3062}"/>
                </a:ext>
              </a:extLst>
            </p:cNvPr>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646;p30">
              <a:extLst>
                <a:ext uri="{FF2B5EF4-FFF2-40B4-BE49-F238E27FC236}">
                  <a16:creationId xmlns:a16="http://schemas.microsoft.com/office/drawing/2014/main" id="{6E44D657-B469-8BED-CB16-8A1F8CD30057}"/>
                </a:ext>
              </a:extLst>
            </p:cNvPr>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647;p30">
              <a:extLst>
                <a:ext uri="{FF2B5EF4-FFF2-40B4-BE49-F238E27FC236}">
                  <a16:creationId xmlns:a16="http://schemas.microsoft.com/office/drawing/2014/main" id="{1018665E-46CF-4B62-B48F-28C48C7C0757}"/>
                </a:ext>
              </a:extLst>
            </p:cNvPr>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648;p30">
              <a:extLst>
                <a:ext uri="{FF2B5EF4-FFF2-40B4-BE49-F238E27FC236}">
                  <a16:creationId xmlns:a16="http://schemas.microsoft.com/office/drawing/2014/main" id="{6C4C0DAD-4DD3-8012-3EA4-F9E983C906A1}"/>
                </a:ext>
              </a:extLst>
            </p:cNvPr>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649;p30">
              <a:extLst>
                <a:ext uri="{FF2B5EF4-FFF2-40B4-BE49-F238E27FC236}">
                  <a16:creationId xmlns:a16="http://schemas.microsoft.com/office/drawing/2014/main" id="{C3708362-13EF-362A-ADC1-4EBFAEC96EFC}"/>
                </a:ext>
              </a:extLst>
            </p:cNvPr>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650;p30">
              <a:extLst>
                <a:ext uri="{FF2B5EF4-FFF2-40B4-BE49-F238E27FC236}">
                  <a16:creationId xmlns:a16="http://schemas.microsoft.com/office/drawing/2014/main" id="{EDFDDD27-5922-F41A-C0FB-A1AAC48F5151}"/>
                </a:ext>
              </a:extLst>
            </p:cNvPr>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651;p30">
              <a:extLst>
                <a:ext uri="{FF2B5EF4-FFF2-40B4-BE49-F238E27FC236}">
                  <a16:creationId xmlns:a16="http://schemas.microsoft.com/office/drawing/2014/main" id="{91A8765F-B84A-6F78-C2A0-AB473C6B0F7D}"/>
                </a:ext>
              </a:extLst>
            </p:cNvPr>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652;p30">
              <a:extLst>
                <a:ext uri="{FF2B5EF4-FFF2-40B4-BE49-F238E27FC236}">
                  <a16:creationId xmlns:a16="http://schemas.microsoft.com/office/drawing/2014/main" id="{F2D168BC-4B51-232B-327C-1421DCA7000B}"/>
                </a:ext>
              </a:extLst>
            </p:cNvPr>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653;p30">
              <a:extLst>
                <a:ext uri="{FF2B5EF4-FFF2-40B4-BE49-F238E27FC236}">
                  <a16:creationId xmlns:a16="http://schemas.microsoft.com/office/drawing/2014/main" id="{9E9B79C3-28E3-FACE-1ED9-C864D5C420B5}"/>
                </a:ext>
              </a:extLst>
            </p:cNvPr>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309457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26"/>
          <p:cNvSpPr txBox="1">
            <a:spLocks noGrp="1"/>
          </p:cNvSpPr>
          <p:nvPr>
            <p:ph type="body" idx="1"/>
          </p:nvPr>
        </p:nvSpPr>
        <p:spPr>
          <a:xfrm>
            <a:off x="4847573" y="1356600"/>
            <a:ext cx="3945976" cy="3786900"/>
          </a:xfrm>
          <a:prstGeom prst="rect">
            <a:avLst/>
          </a:prstGeom>
        </p:spPr>
        <p:txBody>
          <a:bodyPr spcFirstLastPara="1" wrap="square" lIns="91425" tIns="91425" rIns="91425" bIns="91425" anchor="t" anchorCtr="0">
            <a:noAutofit/>
          </a:bodyPr>
          <a:lstStyle/>
          <a:p>
            <a:pPr marL="0" indent="0">
              <a:buNone/>
            </a:pPr>
            <a:r>
              <a:rPr lang="en-US" sz="2000" err="1">
                <a:latin typeface="Arial" panose="020B0604020202020204" pitchFamily="34" charset="0"/>
                <a:ea typeface="Calibri" panose="020F0502020204030204" pitchFamily="34" charset="0"/>
                <a:cs typeface="Arial" panose="020B0604020202020204" pitchFamily="34" charset="0"/>
              </a:rPr>
              <a:t>T</a:t>
            </a:r>
            <a:r>
              <a:rPr lang="en-US" sz="2000" err="1">
                <a:effectLst/>
                <a:latin typeface="Arial" panose="020B0604020202020204" pitchFamily="34" charset="0"/>
                <a:ea typeface="Calibri" panose="020F0502020204030204" pitchFamily="34" charset="0"/>
                <a:cs typeface="Arial" panose="020B0604020202020204" pitchFamily="34" charset="0"/>
              </a:rPr>
              <a:t>ấn</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công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từ</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chối</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dịch</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vụ</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phân</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tán</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là</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một</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nổ</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lực</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độc</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hại</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nhằm</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phá</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vỡ</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lưu</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lượng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truy</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cập</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hợp</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pháp</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của</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một</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máy</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chủ</a:t>
            </a:r>
            <a:r>
              <a:rPr lang="en-US" sz="2000">
                <a:effectLst/>
                <a:latin typeface="Arial" panose="020B0604020202020204" pitchFamily="34" charset="0"/>
                <a:ea typeface="Calibri" panose="020F0502020204030204" pitchFamily="34" charset="0"/>
                <a:cs typeface="Arial" panose="020B0604020202020204" pitchFamily="34" charset="0"/>
              </a:rPr>
              <a:t> hay </a:t>
            </a:r>
            <a:r>
              <a:rPr lang="en-US" sz="2000" err="1">
                <a:effectLst/>
                <a:latin typeface="Arial" panose="020B0604020202020204" pitchFamily="34" charset="0"/>
                <a:ea typeface="Calibri" panose="020F0502020204030204" pitchFamily="34" charset="0"/>
                <a:cs typeface="Arial" panose="020B0604020202020204" pitchFamily="34" charset="0"/>
              </a:rPr>
              <a:t>dịch</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vụ</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nào</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đó</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bằng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cách</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tăng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lượng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truy</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cập</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kết</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nối</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làm</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tràn</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ngập</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mạng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mất</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kết</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nối</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dịch</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vụ</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và</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các</a:t>
            </a:r>
            <a:r>
              <a:rPr lang="en-US" sz="2000">
                <a:effectLst/>
                <a:latin typeface="Arial" panose="020B0604020202020204" pitchFamily="34" charset="0"/>
                <a:ea typeface="Calibri" panose="020F0502020204030204" pitchFamily="34" charset="0"/>
                <a:cs typeface="Arial" panose="020B0604020202020204" pitchFamily="34" charset="0"/>
              </a:rPr>
              <a:t> client </a:t>
            </a:r>
            <a:r>
              <a:rPr lang="en-US" sz="2000" err="1">
                <a:effectLst/>
                <a:latin typeface="Arial" panose="020B0604020202020204" pitchFamily="34" charset="0"/>
                <a:ea typeface="Calibri" panose="020F0502020204030204" pitchFamily="34" charset="0"/>
                <a:cs typeface="Arial" panose="020B0604020202020204" pitchFamily="34" charset="0"/>
              </a:rPr>
              <a:t>không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thể</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truy</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cập</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dịch</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vụ</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từ</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máy</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chủ</a:t>
            </a:r>
            <a:r>
              <a:rPr lang="en-US" sz="2000">
                <a:effectLst/>
                <a:latin typeface="Arial" panose="020B0604020202020204" pitchFamily="34" charset="0"/>
                <a:ea typeface="Calibri" panose="020F0502020204030204" pitchFamily="34" charset="0"/>
                <a:cs typeface="Arial" panose="020B0604020202020204" pitchFamily="34" charset="0"/>
              </a:rPr>
              <a:t> Server </a:t>
            </a:r>
            <a:r>
              <a:rPr lang="en-US" sz="2000" err="1">
                <a:effectLst/>
                <a:latin typeface="Arial" panose="020B0604020202020204" pitchFamily="34" charset="0"/>
                <a:ea typeface="Calibri" panose="020F0502020204030204" pitchFamily="34" charset="0"/>
                <a:cs typeface="Arial" panose="020B0604020202020204" pitchFamily="34" charset="0"/>
              </a:rPr>
              <a:t>nữa</a:t>
            </a:r>
            <a:r>
              <a:rPr lang="en-US" sz="2000">
                <a:effectLst/>
                <a:latin typeface="Arial" panose="020B0604020202020204" pitchFamily="34" charset="0"/>
                <a:ea typeface="Calibri" panose="020F0502020204030204" pitchFamily="34" charset="0"/>
                <a:cs typeface="Arial" panose="020B0604020202020204" pitchFamily="34" charset="0"/>
              </a:rPr>
              <a:t>.</a:t>
            </a:r>
          </a:p>
          <a:p>
            <a:pPr marL="285750" indent="-285750">
              <a:buFont typeface="Wingdings" panose="05000000000000000000" pitchFamily="2" charset="2"/>
              <a:buChar char="q"/>
            </a:pPr>
            <a:endParaRPr lang="vi-VN" sz="1800">
              <a:latin typeface="Arial" panose="020B0604020202020204" pitchFamily="34" charset="0"/>
              <a:cs typeface="Arial" panose="020B0604020202020204" pitchFamily="34" charset="0"/>
            </a:endParaRPr>
          </a:p>
        </p:txBody>
      </p:sp>
      <p:sp>
        <p:nvSpPr>
          <p:cNvPr id="466" name="Google Shape;466;p26"/>
          <p:cNvSpPr txBox="1">
            <a:spLocks noGrp="1"/>
          </p:cNvSpPr>
          <p:nvPr>
            <p:ph type="ctrTitle"/>
          </p:nvPr>
        </p:nvSpPr>
        <p:spPr>
          <a:xfrm>
            <a:off x="638550" y="612888"/>
            <a:ext cx="176175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b="1">
                <a:latin typeface="Arial" panose="020B0604020202020204" pitchFamily="34" charset="0"/>
                <a:cs typeface="Arial" panose="020B0604020202020204" pitchFamily="34" charset="0"/>
              </a:rPr>
              <a:t>DDoS</a:t>
            </a:r>
            <a:endParaRPr b="1">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DFBDE231-A9A7-3E9A-F36B-FC50DF864E80}"/>
              </a:ext>
            </a:extLst>
          </p:cNvPr>
          <p:cNvPicPr>
            <a:picLocks noChangeAspect="1"/>
          </p:cNvPicPr>
          <p:nvPr/>
        </p:nvPicPr>
        <p:blipFill>
          <a:blip r:embed="rId3"/>
          <a:stretch>
            <a:fillRect/>
          </a:stretch>
        </p:blipFill>
        <p:spPr>
          <a:xfrm>
            <a:off x="751562" y="1356600"/>
            <a:ext cx="3732755" cy="2977247"/>
          </a:xfrm>
          <a:prstGeom prst="rect">
            <a:avLst/>
          </a:prstGeom>
        </p:spPr>
      </p:pic>
    </p:spTree>
    <p:extLst>
      <p:ext uri="{BB962C8B-B14F-4D97-AF65-F5344CB8AC3E}">
        <p14:creationId xmlns:p14="http://schemas.microsoft.com/office/powerpoint/2010/main" val="34774543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2"/>
          <p:cNvSpPr txBox="1">
            <a:spLocks noGrp="1"/>
          </p:cNvSpPr>
          <p:nvPr>
            <p:ph type="ctrTitle"/>
          </p:nvPr>
        </p:nvSpPr>
        <p:spPr>
          <a:xfrm>
            <a:off x="580504" y="381000"/>
            <a:ext cx="4684916" cy="59689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b="1">
                <a:latin typeface="Arial" panose="020B0604020202020204" pitchFamily="34" charset="0"/>
                <a:cs typeface="Arial" panose="020B0604020202020204" pitchFamily="34" charset="0"/>
              </a:rPr>
              <a:t>Đặc điểm của DDOS </a:t>
            </a:r>
            <a:endParaRPr sz="3000" b="1">
              <a:latin typeface="Arial" panose="020B0604020202020204" pitchFamily="34" charset="0"/>
              <a:cs typeface="Arial" panose="020B0604020202020204" pitchFamily="34" charset="0"/>
            </a:endParaRPr>
          </a:p>
        </p:txBody>
      </p:sp>
      <p:sp>
        <p:nvSpPr>
          <p:cNvPr id="1167" name="Google Shape;1167;p42"/>
          <p:cNvSpPr txBox="1">
            <a:spLocks noGrp="1"/>
          </p:cNvSpPr>
          <p:nvPr>
            <p:ph type="subTitle" idx="1"/>
          </p:nvPr>
        </p:nvSpPr>
        <p:spPr>
          <a:xfrm>
            <a:off x="712412" y="3594509"/>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rial" panose="020B0604020202020204" pitchFamily="34" charset="0"/>
                <a:cs typeface="Arial" panose="020B0604020202020204" pitchFamily="34" charset="0"/>
              </a:rPr>
              <a:t>Request đến một trang tăng đột biến</a:t>
            </a:r>
            <a:endParaRPr>
              <a:latin typeface="Arial" panose="020B0604020202020204" pitchFamily="34" charset="0"/>
              <a:cs typeface="Arial" panose="020B0604020202020204" pitchFamily="34" charset="0"/>
            </a:endParaRPr>
          </a:p>
        </p:txBody>
      </p:sp>
      <p:sp>
        <p:nvSpPr>
          <p:cNvPr id="1168" name="Google Shape;1168;p42"/>
          <p:cNvSpPr txBox="1">
            <a:spLocks noGrp="1"/>
          </p:cNvSpPr>
          <p:nvPr>
            <p:ph type="subTitle" idx="3"/>
          </p:nvPr>
        </p:nvSpPr>
        <p:spPr>
          <a:xfrm>
            <a:off x="3496205" y="1774723"/>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rial" panose="020B0604020202020204" pitchFamily="34" charset="0"/>
                <a:cs typeface="Arial" panose="020B0604020202020204" pitchFamily="34" charset="0"/>
              </a:rPr>
              <a:t>Kết nối chậm có thể thể hiện việc bị giữ kết nối mở trong một thời gian dài</a:t>
            </a:r>
            <a:endParaRPr>
              <a:latin typeface="Arial" panose="020B0604020202020204" pitchFamily="34" charset="0"/>
              <a:cs typeface="Arial" panose="020B0604020202020204" pitchFamily="34" charset="0"/>
            </a:endParaRPr>
          </a:p>
        </p:txBody>
      </p:sp>
      <p:sp>
        <p:nvSpPr>
          <p:cNvPr id="1170" name="Google Shape;1170;p42"/>
          <p:cNvSpPr txBox="1">
            <a:spLocks noGrp="1"/>
          </p:cNvSpPr>
          <p:nvPr>
            <p:ph type="subTitle" idx="5"/>
          </p:nvPr>
        </p:nvSpPr>
        <p:spPr>
          <a:xfrm>
            <a:off x="6160222" y="1778519"/>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rial" panose="020B0604020202020204" pitchFamily="34" charset="0"/>
                <a:cs typeface="Arial" panose="020B0604020202020204" pitchFamily="34" charset="0"/>
              </a:rPr>
              <a:t>User-Agent header đôi khi được đặt thành giá trị non-standard</a:t>
            </a:r>
            <a:endParaRPr>
              <a:latin typeface="Arial" panose="020B0604020202020204" pitchFamily="34" charset="0"/>
              <a:cs typeface="Arial" panose="020B0604020202020204" pitchFamily="34" charset="0"/>
            </a:endParaRPr>
          </a:p>
        </p:txBody>
      </p:sp>
      <p:sp>
        <p:nvSpPr>
          <p:cNvPr id="1172" name="Google Shape;1172;p42"/>
          <p:cNvSpPr txBox="1">
            <a:spLocks noGrp="1"/>
          </p:cNvSpPr>
          <p:nvPr>
            <p:ph type="subTitle" idx="8"/>
          </p:nvPr>
        </p:nvSpPr>
        <p:spPr>
          <a:xfrm>
            <a:off x="801006" y="1580336"/>
            <a:ext cx="2200500" cy="131723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rial" panose="020B0604020202020204" pitchFamily="34" charset="0"/>
                <a:cs typeface="Arial" panose="020B0604020202020204" pitchFamily="34" charset="0"/>
              </a:rPr>
              <a:t>Thường bắt nguồn từ một hay một dải IP cố định nên mỗi IP chịu trách nhiệm cho nhiều kết nối và nhiều request hơn một người dùng thực sự</a:t>
            </a:r>
            <a:endParaRPr>
              <a:latin typeface="Arial" panose="020B0604020202020204" pitchFamily="34" charset="0"/>
              <a:cs typeface="Arial" panose="020B0604020202020204" pitchFamily="34" charset="0"/>
            </a:endParaRPr>
          </a:p>
        </p:txBody>
      </p:sp>
      <p:sp>
        <p:nvSpPr>
          <p:cNvPr id="1174" name="Google Shape;1174;p42"/>
          <p:cNvSpPr txBox="1">
            <a:spLocks noGrp="1"/>
          </p:cNvSpPr>
          <p:nvPr>
            <p:ph type="subTitle" idx="13"/>
          </p:nvPr>
        </p:nvSpPr>
        <p:spPr>
          <a:xfrm>
            <a:off x="3509418" y="3594509"/>
            <a:ext cx="20706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rial" panose="020B0604020202020204" pitchFamily="34" charset="0"/>
                <a:cs typeface="Arial" panose="020B0604020202020204" pitchFamily="34" charset="0"/>
              </a:rPr>
              <a:t>Lượng traffic có thể cùng một thiết bị, định vị hoặc một phiên bản web</a:t>
            </a:r>
            <a:endParaRPr>
              <a:latin typeface="Arial" panose="020B0604020202020204" pitchFamily="34" charset="0"/>
              <a:cs typeface="Arial" panose="020B0604020202020204" pitchFamily="34" charset="0"/>
            </a:endParaRPr>
          </a:p>
        </p:txBody>
      </p:sp>
      <p:sp>
        <p:nvSpPr>
          <p:cNvPr id="1176" name="Google Shape;1176;p42"/>
          <p:cNvSpPr txBox="1">
            <a:spLocks noGrp="1"/>
          </p:cNvSpPr>
          <p:nvPr>
            <p:ph type="subTitle" idx="15"/>
          </p:nvPr>
        </p:nvSpPr>
        <p:spPr>
          <a:xfrm>
            <a:off x="6176524" y="3589963"/>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rial" panose="020B0604020202020204" pitchFamily="34" charset="0"/>
                <a:cs typeface="Arial" panose="020B0604020202020204" pitchFamily="34" charset="0"/>
              </a:rPr>
              <a:t>Bộ đệm (buffer) lớn hoặc kích thước yêu cầu HTTP lớn làm cho cuộc tấn công dễ dàng hơn</a:t>
            </a:r>
            <a:endParaRPr>
              <a:latin typeface="Arial" panose="020B0604020202020204" pitchFamily="34" charset="0"/>
              <a:cs typeface="Arial" panose="020B0604020202020204" pitchFamily="34" charset="0"/>
            </a:endParaRPr>
          </a:p>
        </p:txBody>
      </p:sp>
      <p:sp>
        <p:nvSpPr>
          <p:cNvPr id="1177" name="Google Shape;1177;p42"/>
          <p:cNvSpPr/>
          <p:nvPr/>
        </p:nvSpPr>
        <p:spPr>
          <a:xfrm>
            <a:off x="1625825" y="3005284"/>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178" name="Google Shape;1178;p42"/>
          <p:cNvSpPr/>
          <p:nvPr/>
        </p:nvSpPr>
        <p:spPr>
          <a:xfrm>
            <a:off x="4361163" y="3005284"/>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179" name="Google Shape;1179;p42"/>
          <p:cNvSpPr/>
          <p:nvPr/>
        </p:nvSpPr>
        <p:spPr>
          <a:xfrm>
            <a:off x="7104124" y="3005284"/>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180" name="Google Shape;1180;p42"/>
          <p:cNvSpPr/>
          <p:nvPr/>
        </p:nvSpPr>
        <p:spPr>
          <a:xfrm>
            <a:off x="1625825" y="1163242"/>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181" name="Google Shape;1181;p42"/>
          <p:cNvSpPr/>
          <p:nvPr/>
        </p:nvSpPr>
        <p:spPr>
          <a:xfrm>
            <a:off x="4361163" y="1163242"/>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182" name="Google Shape;1182;p42"/>
          <p:cNvSpPr/>
          <p:nvPr/>
        </p:nvSpPr>
        <p:spPr>
          <a:xfrm>
            <a:off x="7104124" y="1163242"/>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cxnSp>
        <p:nvCxnSpPr>
          <p:cNvPr id="1183" name="Google Shape;1183;p42"/>
          <p:cNvCxnSpPr>
            <a:stCxn id="1180" idx="3"/>
            <a:endCxn id="1178" idx="1"/>
          </p:cNvCxnSpPr>
          <p:nvPr/>
        </p:nvCxnSpPr>
        <p:spPr>
          <a:xfrm>
            <a:off x="2041325" y="1370992"/>
            <a:ext cx="2319900" cy="1842000"/>
          </a:xfrm>
          <a:prstGeom prst="bentConnector3">
            <a:avLst>
              <a:gd name="adj1" fmla="val 49999"/>
            </a:avLst>
          </a:prstGeom>
          <a:noFill/>
          <a:ln w="9525" cap="flat" cmpd="sng">
            <a:solidFill>
              <a:schemeClr val="lt2"/>
            </a:solidFill>
            <a:prstDash val="solid"/>
            <a:round/>
            <a:headEnd type="none" w="med" len="med"/>
            <a:tailEnd type="none" w="med" len="med"/>
          </a:ln>
        </p:spPr>
      </p:cxnSp>
      <p:cxnSp>
        <p:nvCxnSpPr>
          <p:cNvPr id="1184" name="Google Shape;1184;p42"/>
          <p:cNvCxnSpPr>
            <a:stCxn id="1178" idx="3"/>
            <a:endCxn id="1182" idx="1"/>
          </p:cNvCxnSpPr>
          <p:nvPr/>
        </p:nvCxnSpPr>
        <p:spPr>
          <a:xfrm rot="10800000" flipH="1">
            <a:off x="4776663" y="1371034"/>
            <a:ext cx="2327400" cy="1842000"/>
          </a:xfrm>
          <a:prstGeom prst="bentConnector3">
            <a:avLst>
              <a:gd name="adj1" fmla="val 50001"/>
            </a:avLst>
          </a:prstGeom>
          <a:noFill/>
          <a:ln w="9525" cap="flat" cmpd="sng">
            <a:solidFill>
              <a:schemeClr val="lt2"/>
            </a:solidFill>
            <a:prstDash val="solid"/>
            <a:round/>
            <a:headEnd type="none" w="med" len="med"/>
            <a:tailEnd type="none" w="med" len="med"/>
          </a:ln>
        </p:spPr>
      </p:cxnSp>
      <p:grpSp>
        <p:nvGrpSpPr>
          <p:cNvPr id="1185" name="Google Shape;1185;p42"/>
          <p:cNvGrpSpPr/>
          <p:nvPr/>
        </p:nvGrpSpPr>
        <p:grpSpPr>
          <a:xfrm>
            <a:off x="4436544" y="3036686"/>
            <a:ext cx="264813" cy="352693"/>
            <a:chOff x="6703732" y="3346936"/>
            <a:chExt cx="264813" cy="352693"/>
          </a:xfrm>
        </p:grpSpPr>
        <p:sp>
          <p:nvSpPr>
            <p:cNvPr id="1186" name="Google Shape;1186;p4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187" name="Google Shape;1187;p4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188" name="Google Shape;1188;p4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189" name="Google Shape;1189;p4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190" name="Google Shape;1190;p4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grpSp>
      <p:grpSp>
        <p:nvGrpSpPr>
          <p:cNvPr id="1191" name="Google Shape;1191;p42"/>
          <p:cNvGrpSpPr/>
          <p:nvPr/>
        </p:nvGrpSpPr>
        <p:grpSpPr>
          <a:xfrm>
            <a:off x="1697949" y="3039620"/>
            <a:ext cx="271244" cy="346801"/>
            <a:chOff x="4899999" y="2882095"/>
            <a:chExt cx="271244" cy="346801"/>
          </a:xfrm>
        </p:grpSpPr>
        <p:sp>
          <p:nvSpPr>
            <p:cNvPr id="1192" name="Google Shape;1192;p4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193" name="Google Shape;1193;p4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194" name="Google Shape;1194;p4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195" name="Google Shape;1195;p4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196" name="Google Shape;1196;p4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197" name="Google Shape;1197;p4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198" name="Google Shape;1198;p4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199" name="Google Shape;1199;p4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200" name="Google Shape;1200;p4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201" name="Google Shape;1201;p4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grpSp>
      <p:grpSp>
        <p:nvGrpSpPr>
          <p:cNvPr id="1202" name="Google Shape;1202;p42"/>
          <p:cNvGrpSpPr/>
          <p:nvPr/>
        </p:nvGrpSpPr>
        <p:grpSpPr>
          <a:xfrm>
            <a:off x="1707236" y="1198029"/>
            <a:ext cx="260283" cy="345914"/>
            <a:chOff x="8055961" y="2881842"/>
            <a:chExt cx="260283" cy="345914"/>
          </a:xfrm>
        </p:grpSpPr>
        <p:sp>
          <p:nvSpPr>
            <p:cNvPr id="1203" name="Google Shape;1203;p4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204" name="Google Shape;1204;p4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205" name="Google Shape;1205;p4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206" name="Google Shape;1206;p4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grpSp>
      <p:grpSp>
        <p:nvGrpSpPr>
          <p:cNvPr id="1207" name="Google Shape;1207;p42"/>
          <p:cNvGrpSpPr/>
          <p:nvPr/>
        </p:nvGrpSpPr>
        <p:grpSpPr>
          <a:xfrm>
            <a:off x="7177875" y="1192351"/>
            <a:ext cx="279513" cy="357255"/>
            <a:chOff x="4897750" y="2415639"/>
            <a:chExt cx="279513" cy="357255"/>
          </a:xfrm>
        </p:grpSpPr>
        <p:sp>
          <p:nvSpPr>
            <p:cNvPr id="1208" name="Google Shape;1208;p4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209" name="Google Shape;1209;p4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210" name="Google Shape;1210;p4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211" name="Google Shape;1211;p4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212" name="Google Shape;1212;p4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213" name="Google Shape;1213;p4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214" name="Google Shape;1214;p4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215" name="Google Shape;1215;p4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grpSp>
      <p:grpSp>
        <p:nvGrpSpPr>
          <p:cNvPr id="1216" name="Google Shape;1216;p42"/>
          <p:cNvGrpSpPr/>
          <p:nvPr/>
        </p:nvGrpSpPr>
        <p:grpSpPr>
          <a:xfrm>
            <a:off x="7185420" y="3036299"/>
            <a:ext cx="264433" cy="353454"/>
            <a:chOff x="8054820" y="2416399"/>
            <a:chExt cx="264433" cy="353454"/>
          </a:xfrm>
        </p:grpSpPr>
        <p:sp>
          <p:nvSpPr>
            <p:cNvPr id="1217" name="Google Shape;1217;p4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218" name="Google Shape;1218;p4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219" name="Google Shape;1219;p4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220" name="Google Shape;1220;p4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221" name="Google Shape;1221;p4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222" name="Google Shape;1222;p4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grpSp>
      <p:grpSp>
        <p:nvGrpSpPr>
          <p:cNvPr id="1223" name="Google Shape;1223;p42"/>
          <p:cNvGrpSpPr/>
          <p:nvPr/>
        </p:nvGrpSpPr>
        <p:grpSpPr>
          <a:xfrm>
            <a:off x="4435014" y="1193126"/>
            <a:ext cx="267854" cy="355735"/>
            <a:chOff x="4903389" y="1500214"/>
            <a:chExt cx="267854" cy="355735"/>
          </a:xfrm>
        </p:grpSpPr>
        <p:sp>
          <p:nvSpPr>
            <p:cNvPr id="1224" name="Google Shape;1224;p4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225" name="Google Shape;1225;p4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226" name="Google Shape;1226;p4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227" name="Google Shape;1227;p4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1228" name="Google Shape;1228;p4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1958488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2" name="Google Shape;472;p27"/>
          <p:cNvSpPr txBox="1">
            <a:spLocks noGrp="1"/>
          </p:cNvSpPr>
          <p:nvPr>
            <p:ph type="subTitle" idx="1"/>
          </p:nvPr>
        </p:nvSpPr>
        <p:spPr>
          <a:xfrm>
            <a:off x="6612904" y="3619090"/>
            <a:ext cx="17538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1800">
                <a:latin typeface="+mn-lt"/>
              </a:rPr>
              <a:t>19520500</a:t>
            </a:r>
            <a:endParaRPr sz="1800">
              <a:latin typeface="+mn-lt"/>
            </a:endParaRPr>
          </a:p>
        </p:txBody>
      </p:sp>
      <p:sp>
        <p:nvSpPr>
          <p:cNvPr id="474" name="Google Shape;474;p27"/>
          <p:cNvSpPr txBox="1">
            <a:spLocks noGrp="1"/>
          </p:cNvSpPr>
          <p:nvPr>
            <p:ph type="ctrTitle"/>
          </p:nvPr>
        </p:nvSpPr>
        <p:spPr>
          <a:xfrm>
            <a:off x="618825" y="3236721"/>
            <a:ext cx="2152500" cy="46654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1800">
                <a:latin typeface="+mn-lt"/>
              </a:rPr>
              <a:t>Lâm Thanh Ngân</a:t>
            </a:r>
            <a:endParaRPr sz="1800">
              <a:latin typeface="+mn-lt"/>
            </a:endParaRPr>
          </a:p>
        </p:txBody>
      </p:sp>
      <p:sp>
        <p:nvSpPr>
          <p:cNvPr id="475" name="Google Shape;475;p27"/>
          <p:cNvSpPr txBox="1">
            <a:spLocks noGrp="1"/>
          </p:cNvSpPr>
          <p:nvPr>
            <p:ph type="subTitle" idx="2"/>
          </p:nvPr>
        </p:nvSpPr>
        <p:spPr>
          <a:xfrm>
            <a:off x="988953" y="3690940"/>
            <a:ext cx="1230125" cy="42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1800">
                <a:latin typeface="+mn-lt"/>
              </a:rPr>
              <a:t>19521884</a:t>
            </a:r>
            <a:endParaRPr sz="1800">
              <a:latin typeface="+mn-lt"/>
            </a:endParaRPr>
          </a:p>
        </p:txBody>
      </p:sp>
      <p:sp>
        <p:nvSpPr>
          <p:cNvPr id="476" name="Google Shape;476;p27"/>
          <p:cNvSpPr txBox="1">
            <a:spLocks noGrp="1"/>
          </p:cNvSpPr>
          <p:nvPr>
            <p:ph type="title" idx="3"/>
          </p:nvPr>
        </p:nvSpPr>
        <p:spPr>
          <a:xfrm>
            <a:off x="1223300"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mn-lt"/>
              </a:rPr>
              <a:t>01</a:t>
            </a:r>
            <a:endParaRPr b="1">
              <a:latin typeface="+mn-lt"/>
            </a:endParaRPr>
          </a:p>
        </p:txBody>
      </p:sp>
      <p:sp>
        <p:nvSpPr>
          <p:cNvPr id="473" name="Google Shape;473;p27"/>
          <p:cNvSpPr txBox="1">
            <a:spLocks noGrp="1"/>
          </p:cNvSpPr>
          <p:nvPr>
            <p:ph type="ctrTitle" idx="4"/>
          </p:nvPr>
        </p:nvSpPr>
        <p:spPr>
          <a:xfrm>
            <a:off x="3462348" y="3135851"/>
            <a:ext cx="2006862"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1800">
                <a:latin typeface="+mn-lt"/>
              </a:rPr>
              <a:t>Lê Hồng Bằng</a:t>
            </a:r>
            <a:endParaRPr sz="1800">
              <a:latin typeface="+mn-lt"/>
            </a:endParaRPr>
          </a:p>
        </p:txBody>
      </p:sp>
      <p:sp>
        <p:nvSpPr>
          <p:cNvPr id="477" name="Google Shape;477;p27"/>
          <p:cNvSpPr txBox="1">
            <a:spLocks noGrp="1"/>
          </p:cNvSpPr>
          <p:nvPr>
            <p:ph type="subTitle" idx="5"/>
          </p:nvPr>
        </p:nvSpPr>
        <p:spPr>
          <a:xfrm>
            <a:off x="3601227" y="3686488"/>
            <a:ext cx="175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1800">
                <a:latin typeface="+mn-lt"/>
              </a:rPr>
              <a:t>19520396</a:t>
            </a:r>
            <a:endParaRPr sz="1800">
              <a:latin typeface="+mn-lt"/>
            </a:endParaRPr>
          </a:p>
        </p:txBody>
      </p:sp>
      <p:sp>
        <p:nvSpPr>
          <p:cNvPr id="478" name="Google Shape;478;p27"/>
          <p:cNvSpPr txBox="1">
            <a:spLocks noGrp="1"/>
          </p:cNvSpPr>
          <p:nvPr>
            <p:ph type="title" idx="6"/>
          </p:nvPr>
        </p:nvSpPr>
        <p:spPr>
          <a:xfrm>
            <a:off x="3942827"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mn-lt"/>
              </a:rPr>
              <a:t>02</a:t>
            </a:r>
            <a:endParaRPr b="1">
              <a:latin typeface="+mn-lt"/>
            </a:endParaRPr>
          </a:p>
        </p:txBody>
      </p:sp>
      <p:sp>
        <p:nvSpPr>
          <p:cNvPr id="479" name="Google Shape;479;p27"/>
          <p:cNvSpPr txBox="1">
            <a:spLocks noGrp="1"/>
          </p:cNvSpPr>
          <p:nvPr>
            <p:ph type="ctrTitle" idx="7"/>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b="1">
                <a:latin typeface="+mn-lt"/>
              </a:rPr>
              <a:t>Thành viên nhóm 6</a:t>
            </a:r>
            <a:endParaRPr b="1">
              <a:latin typeface="+mn-lt"/>
            </a:endParaRPr>
          </a:p>
        </p:txBody>
      </p:sp>
      <p:sp>
        <p:nvSpPr>
          <p:cNvPr id="471" name="Google Shape;471;p27"/>
          <p:cNvSpPr txBox="1">
            <a:spLocks noGrp="1"/>
          </p:cNvSpPr>
          <p:nvPr>
            <p:ph type="ctrTitle" idx="8"/>
          </p:nvPr>
        </p:nvSpPr>
        <p:spPr>
          <a:xfrm>
            <a:off x="5824058" y="3109244"/>
            <a:ext cx="2992858"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1800">
                <a:latin typeface="+mn-lt"/>
              </a:rPr>
              <a:t>Nguyễn Ngọc Quỳnh Giang</a:t>
            </a:r>
            <a:endParaRPr sz="1800">
              <a:latin typeface="+mn-lt"/>
            </a:endParaRPr>
          </a:p>
        </p:txBody>
      </p:sp>
      <p:sp>
        <p:nvSpPr>
          <p:cNvPr id="480" name="Google Shape;480;p27"/>
          <p:cNvSpPr txBox="1">
            <a:spLocks noGrp="1"/>
          </p:cNvSpPr>
          <p:nvPr>
            <p:ph type="title" idx="9"/>
          </p:nvPr>
        </p:nvSpPr>
        <p:spPr>
          <a:xfrm>
            <a:off x="6665704"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mn-lt"/>
              </a:rPr>
              <a:t>03</a:t>
            </a:r>
            <a:endParaRPr b="1">
              <a:latin typeface="+mn-lt"/>
            </a:endParaRPr>
          </a:p>
        </p:txBody>
      </p:sp>
      <p:sp>
        <p:nvSpPr>
          <p:cNvPr id="481" name="Google Shape;481;p27"/>
          <p:cNvSpPr/>
          <p:nvPr/>
        </p:nvSpPr>
        <p:spPr>
          <a:xfrm>
            <a:off x="1223300" y="1562750"/>
            <a:ext cx="824100" cy="82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3942827" y="1562750"/>
            <a:ext cx="824100" cy="824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665704" y="1562750"/>
            <a:ext cx="824100" cy="82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4" name="Google Shape;484;p27"/>
          <p:cNvCxnSpPr>
            <a:stCxn id="481" idx="1"/>
            <a:endCxn id="476" idx="1"/>
          </p:cNvCxnSpPr>
          <p:nvPr/>
        </p:nvCxnSpPr>
        <p:spPr>
          <a:xfrm>
            <a:off x="1223300"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5" name="Google Shape;485;p27"/>
          <p:cNvCxnSpPr>
            <a:stCxn id="482" idx="1"/>
            <a:endCxn id="478" idx="1"/>
          </p:cNvCxnSpPr>
          <p:nvPr/>
        </p:nvCxnSpPr>
        <p:spPr>
          <a:xfrm>
            <a:off x="3942827"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6" name="Google Shape;486;p27"/>
          <p:cNvCxnSpPr>
            <a:stCxn id="483" idx="1"/>
            <a:endCxn id="480" idx="1"/>
          </p:cNvCxnSpPr>
          <p:nvPr/>
        </p:nvCxnSpPr>
        <p:spPr>
          <a:xfrm>
            <a:off x="6665704"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487" name="Google Shape;487;p27"/>
          <p:cNvSpPr/>
          <p:nvPr/>
        </p:nvSpPr>
        <p:spPr>
          <a:xfrm>
            <a:off x="2276000" y="132471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1346749" y="1669267"/>
            <a:ext cx="577195" cy="57781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27"/>
          <p:cNvGrpSpPr/>
          <p:nvPr/>
        </p:nvGrpSpPr>
        <p:grpSpPr>
          <a:xfrm>
            <a:off x="4075558" y="1684660"/>
            <a:ext cx="577210" cy="580282"/>
            <a:chOff x="3095745" y="3805393"/>
            <a:chExt cx="352840" cy="354717"/>
          </a:xfrm>
        </p:grpSpPr>
        <p:sp>
          <p:nvSpPr>
            <p:cNvPr id="491" name="Google Shape;491;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78"/>
        <p:cNvGrpSpPr/>
        <p:nvPr/>
      </p:nvGrpSpPr>
      <p:grpSpPr>
        <a:xfrm>
          <a:off x="0" y="0"/>
          <a:ext cx="0" cy="0"/>
          <a:chOff x="0" y="0"/>
          <a:chExt cx="0" cy="0"/>
        </a:xfrm>
      </p:grpSpPr>
      <p:sp>
        <p:nvSpPr>
          <p:cNvPr id="3" name="TextBox 2">
            <a:extLst>
              <a:ext uri="{FF2B5EF4-FFF2-40B4-BE49-F238E27FC236}">
                <a16:creationId xmlns:a16="http://schemas.microsoft.com/office/drawing/2014/main" id="{9E695FCE-820A-9574-09CC-345ABAB26940}"/>
              </a:ext>
            </a:extLst>
          </p:cNvPr>
          <p:cNvSpPr txBox="1"/>
          <p:nvPr/>
        </p:nvSpPr>
        <p:spPr>
          <a:xfrm>
            <a:off x="274320" y="983397"/>
            <a:ext cx="8409940" cy="3416320"/>
          </a:xfrm>
          <a:prstGeom prst="rect">
            <a:avLst/>
          </a:prstGeom>
          <a:noFill/>
        </p:spPr>
        <p:txBody>
          <a:bodyPr wrap="square">
            <a:spAutoFit/>
          </a:bodyPr>
          <a:lstStyle/>
          <a:p>
            <a:r>
              <a:rPr lang="vi-VN" b="0" i="0">
                <a:effectLst/>
              </a:rPr>
              <a:t>Khi sử dụng load balancing, sẽ có ít nhất 1 server giống với </a:t>
            </a:r>
            <a:r>
              <a:rPr lang="vi-VN"/>
              <a:t>server</a:t>
            </a:r>
            <a:r>
              <a:rPr lang="vi-VN" b="0" i="0">
                <a:effectLst/>
              </a:rPr>
              <a:t> gốc, server đó được gọi là replication server, có vai trò như 1 server gốc, phòng trường hợp server gốc bị quá tải, request sẽ được load balancing điều hướng tới server này để xử lí. </a:t>
            </a:r>
            <a:endParaRPr lang="en-US" b="0" i="0">
              <a:effectLst/>
            </a:endParaRPr>
          </a:p>
          <a:p>
            <a:r>
              <a:rPr lang="en-US" err="1"/>
              <a:t>Một</a:t>
            </a:r>
            <a:r>
              <a:rPr lang="en-US"/>
              <a:t> </a:t>
            </a:r>
            <a:r>
              <a:rPr lang="en-US" err="1"/>
              <a:t>số</a:t>
            </a:r>
            <a:r>
              <a:rPr lang="en-US"/>
              <a:t> </a:t>
            </a:r>
            <a:r>
              <a:rPr lang="en-US" err="1"/>
              <a:t>thuật</a:t>
            </a:r>
            <a:r>
              <a:rPr lang="en-US"/>
              <a:t> </a:t>
            </a:r>
            <a:r>
              <a:rPr lang="en-US" err="1"/>
              <a:t>toán</a:t>
            </a:r>
            <a:r>
              <a:rPr lang="en-US"/>
              <a:t>:</a:t>
            </a:r>
          </a:p>
          <a:p>
            <a:r>
              <a:rPr lang="vi-VN" b="1" i="0">
                <a:effectLst/>
              </a:rPr>
              <a:t>Round Robin:</a:t>
            </a:r>
            <a:r>
              <a:rPr lang="vi-VN" b="0" i="0">
                <a:effectLst/>
              </a:rPr>
              <a:t> Khi sử dụng thuật toán này, các request sẽ được phân phối tuần tự cho 1 nhóm server.</a:t>
            </a:r>
          </a:p>
          <a:p>
            <a:r>
              <a:rPr lang="vi-VN" b="1" i="0">
                <a:effectLst/>
              </a:rPr>
              <a:t>Weighted Round Robin:</a:t>
            </a:r>
            <a:r>
              <a:rPr lang="vi-VN" b="0" i="0">
                <a:effectLst/>
              </a:rPr>
              <a:t> Dựa trên thuật toán Round Robin, người quản trị mạng sẽ dựa vào khả năng xử lí request của từng server và đánh thứ độ ưu tiên cho các server, request sẽ được gửi tới server theo độ ưu tiên của chúng.</a:t>
            </a:r>
          </a:p>
          <a:p>
            <a:r>
              <a:rPr lang="en-US" err="1"/>
              <a:t>Ngoài</a:t>
            </a:r>
            <a:r>
              <a:rPr lang="en-US"/>
              <a:t> </a:t>
            </a:r>
            <a:r>
              <a:rPr lang="en-US" err="1"/>
              <a:t>ra</a:t>
            </a:r>
            <a:r>
              <a:rPr lang="en-US"/>
              <a:t> </a:t>
            </a:r>
            <a:r>
              <a:rPr lang="en-US" err="1"/>
              <a:t>còn</a:t>
            </a:r>
            <a:r>
              <a:rPr lang="en-US"/>
              <a:t> </a:t>
            </a:r>
            <a:r>
              <a:rPr lang="en-US" err="1"/>
              <a:t>có</a:t>
            </a:r>
            <a:r>
              <a:rPr lang="en-US"/>
              <a:t>: </a:t>
            </a:r>
            <a:r>
              <a:rPr lang="en-US" b="1" i="0">
                <a:effectLst/>
              </a:rPr>
              <a:t>Least Connections, Weighted Least Connections, IP hash</a:t>
            </a:r>
            <a:br>
              <a:rPr lang="vi-VN"/>
            </a:br>
            <a:endParaRPr lang="vi-VN">
              <a:cs typeface="Arial" panose="020B0604020202020204" pitchFamily="34" charset="0"/>
            </a:endParaRPr>
          </a:p>
        </p:txBody>
      </p:sp>
      <p:sp>
        <p:nvSpPr>
          <p:cNvPr id="4" name="Google Shape;1079;p37">
            <a:extLst>
              <a:ext uri="{FF2B5EF4-FFF2-40B4-BE49-F238E27FC236}">
                <a16:creationId xmlns:a16="http://schemas.microsoft.com/office/drawing/2014/main" id="{EF57D0D9-447E-FF4B-4B87-A8F7D1F614CB}"/>
              </a:ext>
            </a:extLst>
          </p:cNvPr>
          <p:cNvSpPr txBox="1">
            <a:spLocks/>
          </p:cNvSpPr>
          <p:nvPr/>
        </p:nvSpPr>
        <p:spPr>
          <a:xfrm>
            <a:off x="-208360" y="391917"/>
            <a:ext cx="3944700" cy="591480"/>
          </a:xfrm>
          <a:prstGeom prst="rect">
            <a:avLst/>
          </a:prstGeom>
        </p:spPr>
        <p:txBody>
          <a:bodyPr spcFirstLastPara="1" vert="horz" wrap="square" lIns="91425" tIns="91425" rIns="91425" bIns="91425" rtlCol="0" anchor="ctr" anchorCtr="0">
            <a:noAutofit/>
          </a:bodyPr>
          <a:lstStyle>
            <a:lvl1pPr lvl="0" algn="ctr" defTabSz="342900" rtl="0" eaLnBrk="1" latinLnBrk="0" hangingPunct="1">
              <a:spcBef>
                <a:spcPts val="0"/>
              </a:spcBef>
              <a:spcAft>
                <a:spcPts val="0"/>
              </a:spcAft>
              <a:buSzPts val="4800"/>
              <a:buNone/>
              <a:defRPr sz="7200" b="0" i="0" kern="1200">
                <a:solidFill>
                  <a:schemeClr val="tx2"/>
                </a:solidFill>
                <a:latin typeface="+mj-lt"/>
                <a:ea typeface="+mj-ea"/>
                <a:cs typeface="+mj-cs"/>
              </a:defRPr>
            </a:lvl1pPr>
            <a:lvl2pPr lvl="1" eaLnBrk="1" hangingPunct="1">
              <a:spcBef>
                <a:spcPts val="0"/>
              </a:spcBef>
              <a:spcAft>
                <a:spcPts val="0"/>
              </a:spcAft>
              <a:buSzPts val="4800"/>
              <a:buNone/>
              <a:defRPr sz="4800">
                <a:solidFill>
                  <a:schemeClr val="tx2"/>
                </a:solidFill>
              </a:defRPr>
            </a:lvl2pPr>
            <a:lvl3pPr lvl="2" eaLnBrk="1" hangingPunct="1">
              <a:spcBef>
                <a:spcPts val="0"/>
              </a:spcBef>
              <a:spcAft>
                <a:spcPts val="0"/>
              </a:spcAft>
              <a:buSzPts val="4800"/>
              <a:buNone/>
              <a:defRPr sz="4800">
                <a:solidFill>
                  <a:schemeClr val="tx2"/>
                </a:solidFill>
              </a:defRPr>
            </a:lvl3pPr>
            <a:lvl4pPr lvl="3" eaLnBrk="1" hangingPunct="1">
              <a:spcBef>
                <a:spcPts val="0"/>
              </a:spcBef>
              <a:spcAft>
                <a:spcPts val="0"/>
              </a:spcAft>
              <a:buSzPts val="4800"/>
              <a:buNone/>
              <a:defRPr sz="4800">
                <a:solidFill>
                  <a:schemeClr val="tx2"/>
                </a:solidFill>
              </a:defRPr>
            </a:lvl4pPr>
            <a:lvl5pPr lvl="4" eaLnBrk="1" hangingPunct="1">
              <a:spcBef>
                <a:spcPts val="0"/>
              </a:spcBef>
              <a:spcAft>
                <a:spcPts val="0"/>
              </a:spcAft>
              <a:buSzPts val="4800"/>
              <a:buNone/>
              <a:defRPr sz="4800">
                <a:solidFill>
                  <a:schemeClr val="tx2"/>
                </a:solidFill>
              </a:defRPr>
            </a:lvl5pPr>
            <a:lvl6pPr lvl="5" eaLnBrk="1" hangingPunct="1">
              <a:spcBef>
                <a:spcPts val="0"/>
              </a:spcBef>
              <a:spcAft>
                <a:spcPts val="0"/>
              </a:spcAft>
              <a:buSzPts val="4800"/>
              <a:buNone/>
              <a:defRPr sz="4800">
                <a:solidFill>
                  <a:schemeClr val="tx2"/>
                </a:solidFill>
              </a:defRPr>
            </a:lvl6pPr>
            <a:lvl7pPr lvl="6" eaLnBrk="1" hangingPunct="1">
              <a:spcBef>
                <a:spcPts val="0"/>
              </a:spcBef>
              <a:spcAft>
                <a:spcPts val="0"/>
              </a:spcAft>
              <a:buSzPts val="4800"/>
              <a:buNone/>
              <a:defRPr sz="4800">
                <a:solidFill>
                  <a:schemeClr val="tx2"/>
                </a:solidFill>
              </a:defRPr>
            </a:lvl7pPr>
            <a:lvl8pPr lvl="7" eaLnBrk="1" hangingPunct="1">
              <a:spcBef>
                <a:spcPts val="0"/>
              </a:spcBef>
              <a:spcAft>
                <a:spcPts val="0"/>
              </a:spcAft>
              <a:buSzPts val="4800"/>
              <a:buNone/>
              <a:defRPr sz="4800">
                <a:solidFill>
                  <a:schemeClr val="tx2"/>
                </a:solidFill>
              </a:defRPr>
            </a:lvl8pPr>
            <a:lvl9pPr lvl="8" eaLnBrk="1" hangingPunct="1">
              <a:spcBef>
                <a:spcPts val="0"/>
              </a:spcBef>
              <a:spcAft>
                <a:spcPts val="0"/>
              </a:spcAft>
              <a:buSzPts val="4800"/>
              <a:buNone/>
              <a:defRPr sz="4800">
                <a:solidFill>
                  <a:schemeClr val="tx2"/>
                </a:solidFill>
              </a:defRPr>
            </a:lvl9pPr>
          </a:lstStyle>
          <a:p>
            <a:r>
              <a:rPr lang="vi-VN" sz="3000" b="1">
                <a:latin typeface="Arial" panose="020B0604020202020204" pitchFamily="34" charset="0"/>
                <a:cs typeface="Arial" panose="020B0604020202020204" pitchFamily="34" charset="0"/>
              </a:rPr>
              <a:t>Load balancing</a:t>
            </a:r>
            <a:endParaRPr lang="vi-VN" sz="3000" b="1">
              <a:solidFill>
                <a:schemeClr val="accent3"/>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557834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78"/>
        <p:cNvGrpSpPr/>
        <p:nvPr/>
      </p:nvGrpSpPr>
      <p:grpSpPr>
        <a:xfrm>
          <a:off x="0" y="0"/>
          <a:ext cx="0" cy="0"/>
          <a:chOff x="0" y="0"/>
          <a:chExt cx="0" cy="0"/>
        </a:xfrm>
      </p:grpSpPr>
      <p:sp>
        <p:nvSpPr>
          <p:cNvPr id="3" name="Google Shape;1079;p37">
            <a:extLst>
              <a:ext uri="{FF2B5EF4-FFF2-40B4-BE49-F238E27FC236}">
                <a16:creationId xmlns:a16="http://schemas.microsoft.com/office/drawing/2014/main" id="{362C19B7-8E35-EEF8-809A-915D89F8FE63}"/>
              </a:ext>
            </a:extLst>
          </p:cNvPr>
          <p:cNvSpPr txBox="1">
            <a:spLocks/>
          </p:cNvSpPr>
          <p:nvPr/>
        </p:nvSpPr>
        <p:spPr>
          <a:xfrm>
            <a:off x="-116920" y="464820"/>
            <a:ext cx="3944700" cy="591480"/>
          </a:xfrm>
          <a:prstGeom prst="rect">
            <a:avLst/>
          </a:prstGeom>
        </p:spPr>
        <p:txBody>
          <a:bodyPr spcFirstLastPara="1" vert="horz" wrap="square" lIns="91425" tIns="91425" rIns="91425" bIns="91425" rtlCol="0" anchor="ctr" anchorCtr="0">
            <a:noAutofit/>
          </a:bodyPr>
          <a:lstStyle>
            <a:lvl1pPr lvl="0" algn="ctr" defTabSz="342900" rtl="0" eaLnBrk="1" latinLnBrk="0" hangingPunct="1">
              <a:spcBef>
                <a:spcPts val="0"/>
              </a:spcBef>
              <a:spcAft>
                <a:spcPts val="0"/>
              </a:spcAft>
              <a:buSzPts val="4800"/>
              <a:buNone/>
              <a:defRPr sz="7200" b="0" i="0" kern="1200">
                <a:solidFill>
                  <a:schemeClr val="tx2"/>
                </a:solidFill>
                <a:latin typeface="+mj-lt"/>
                <a:ea typeface="+mj-ea"/>
                <a:cs typeface="+mj-cs"/>
              </a:defRPr>
            </a:lvl1pPr>
            <a:lvl2pPr lvl="1" eaLnBrk="1" hangingPunct="1">
              <a:spcBef>
                <a:spcPts val="0"/>
              </a:spcBef>
              <a:spcAft>
                <a:spcPts val="0"/>
              </a:spcAft>
              <a:buSzPts val="4800"/>
              <a:buNone/>
              <a:defRPr sz="4800">
                <a:solidFill>
                  <a:schemeClr val="tx2"/>
                </a:solidFill>
              </a:defRPr>
            </a:lvl2pPr>
            <a:lvl3pPr lvl="2" eaLnBrk="1" hangingPunct="1">
              <a:spcBef>
                <a:spcPts val="0"/>
              </a:spcBef>
              <a:spcAft>
                <a:spcPts val="0"/>
              </a:spcAft>
              <a:buSzPts val="4800"/>
              <a:buNone/>
              <a:defRPr sz="4800">
                <a:solidFill>
                  <a:schemeClr val="tx2"/>
                </a:solidFill>
              </a:defRPr>
            </a:lvl3pPr>
            <a:lvl4pPr lvl="3" eaLnBrk="1" hangingPunct="1">
              <a:spcBef>
                <a:spcPts val="0"/>
              </a:spcBef>
              <a:spcAft>
                <a:spcPts val="0"/>
              </a:spcAft>
              <a:buSzPts val="4800"/>
              <a:buNone/>
              <a:defRPr sz="4800">
                <a:solidFill>
                  <a:schemeClr val="tx2"/>
                </a:solidFill>
              </a:defRPr>
            </a:lvl4pPr>
            <a:lvl5pPr lvl="4" eaLnBrk="1" hangingPunct="1">
              <a:spcBef>
                <a:spcPts val="0"/>
              </a:spcBef>
              <a:spcAft>
                <a:spcPts val="0"/>
              </a:spcAft>
              <a:buSzPts val="4800"/>
              <a:buNone/>
              <a:defRPr sz="4800">
                <a:solidFill>
                  <a:schemeClr val="tx2"/>
                </a:solidFill>
              </a:defRPr>
            </a:lvl5pPr>
            <a:lvl6pPr lvl="5" eaLnBrk="1" hangingPunct="1">
              <a:spcBef>
                <a:spcPts val="0"/>
              </a:spcBef>
              <a:spcAft>
                <a:spcPts val="0"/>
              </a:spcAft>
              <a:buSzPts val="4800"/>
              <a:buNone/>
              <a:defRPr sz="4800">
                <a:solidFill>
                  <a:schemeClr val="tx2"/>
                </a:solidFill>
              </a:defRPr>
            </a:lvl6pPr>
            <a:lvl7pPr lvl="6" eaLnBrk="1" hangingPunct="1">
              <a:spcBef>
                <a:spcPts val="0"/>
              </a:spcBef>
              <a:spcAft>
                <a:spcPts val="0"/>
              </a:spcAft>
              <a:buSzPts val="4800"/>
              <a:buNone/>
              <a:defRPr sz="4800">
                <a:solidFill>
                  <a:schemeClr val="tx2"/>
                </a:solidFill>
              </a:defRPr>
            </a:lvl7pPr>
            <a:lvl8pPr lvl="7" eaLnBrk="1" hangingPunct="1">
              <a:spcBef>
                <a:spcPts val="0"/>
              </a:spcBef>
              <a:spcAft>
                <a:spcPts val="0"/>
              </a:spcAft>
              <a:buSzPts val="4800"/>
              <a:buNone/>
              <a:defRPr sz="4800">
                <a:solidFill>
                  <a:schemeClr val="tx2"/>
                </a:solidFill>
              </a:defRPr>
            </a:lvl8pPr>
            <a:lvl9pPr lvl="8" eaLnBrk="1" hangingPunct="1">
              <a:spcBef>
                <a:spcPts val="0"/>
              </a:spcBef>
              <a:spcAft>
                <a:spcPts val="0"/>
              </a:spcAft>
              <a:buSzPts val="4800"/>
              <a:buNone/>
              <a:defRPr sz="4800">
                <a:solidFill>
                  <a:schemeClr val="tx2"/>
                </a:solidFill>
              </a:defRPr>
            </a:lvl9pPr>
          </a:lstStyle>
          <a:p>
            <a:r>
              <a:rPr lang="vi-VN" sz="3000" b="1">
                <a:latin typeface="Arial" panose="020B0604020202020204" pitchFamily="34" charset="0"/>
                <a:cs typeface="Arial" panose="020B0604020202020204" pitchFamily="34" charset="0"/>
              </a:rPr>
              <a:t>Chống DDOS</a:t>
            </a:r>
            <a:endParaRPr lang="vi-VN" sz="3000" b="1">
              <a:solidFill>
                <a:schemeClr val="accent3"/>
              </a:solidFill>
              <a:latin typeface="Arial" panose="020B0604020202020204" pitchFamily="34" charset="0"/>
              <a:cs typeface="Arial" panose="020B0604020202020204" pitchFamily="34" charset="0"/>
            </a:endParaRPr>
          </a:p>
        </p:txBody>
      </p:sp>
      <p:sp>
        <p:nvSpPr>
          <p:cNvPr id="5" name="Google Shape;1079;p37">
            <a:extLst>
              <a:ext uri="{FF2B5EF4-FFF2-40B4-BE49-F238E27FC236}">
                <a16:creationId xmlns:a16="http://schemas.microsoft.com/office/drawing/2014/main" id="{61B1DE5F-C17F-7C30-6C78-8814803F68A2}"/>
              </a:ext>
            </a:extLst>
          </p:cNvPr>
          <p:cNvSpPr txBox="1">
            <a:spLocks/>
          </p:cNvSpPr>
          <p:nvPr/>
        </p:nvSpPr>
        <p:spPr>
          <a:xfrm>
            <a:off x="606980" y="464820"/>
            <a:ext cx="8354140" cy="4892040"/>
          </a:xfrm>
          <a:prstGeom prst="rect">
            <a:avLst/>
          </a:prstGeom>
        </p:spPr>
        <p:txBody>
          <a:bodyPr spcFirstLastPara="1" vert="horz" wrap="square" lIns="91425" tIns="91425" rIns="91425" bIns="91425" rtlCol="0" anchor="ctr" anchorCtr="0">
            <a:noAutofit/>
          </a:bodyPr>
          <a:lstStyle>
            <a:lvl1pPr lvl="0" algn="ctr" defTabSz="342900" rtl="0" eaLnBrk="1" latinLnBrk="0" hangingPunct="1">
              <a:spcBef>
                <a:spcPts val="0"/>
              </a:spcBef>
              <a:spcAft>
                <a:spcPts val="0"/>
              </a:spcAft>
              <a:buSzPts val="4800"/>
              <a:buNone/>
              <a:defRPr sz="7200" b="0" i="0" kern="1200">
                <a:solidFill>
                  <a:schemeClr val="tx2"/>
                </a:solidFill>
                <a:latin typeface="+mj-lt"/>
                <a:ea typeface="+mj-ea"/>
                <a:cs typeface="+mj-cs"/>
              </a:defRPr>
            </a:lvl1pPr>
            <a:lvl2pPr lvl="1" eaLnBrk="1" hangingPunct="1">
              <a:spcBef>
                <a:spcPts val="0"/>
              </a:spcBef>
              <a:spcAft>
                <a:spcPts val="0"/>
              </a:spcAft>
              <a:buSzPts val="4800"/>
              <a:buNone/>
              <a:defRPr sz="4800">
                <a:solidFill>
                  <a:schemeClr val="tx2"/>
                </a:solidFill>
              </a:defRPr>
            </a:lvl2pPr>
            <a:lvl3pPr lvl="2" eaLnBrk="1" hangingPunct="1">
              <a:spcBef>
                <a:spcPts val="0"/>
              </a:spcBef>
              <a:spcAft>
                <a:spcPts val="0"/>
              </a:spcAft>
              <a:buSzPts val="4800"/>
              <a:buNone/>
              <a:defRPr sz="4800">
                <a:solidFill>
                  <a:schemeClr val="tx2"/>
                </a:solidFill>
              </a:defRPr>
            </a:lvl3pPr>
            <a:lvl4pPr lvl="3" eaLnBrk="1" hangingPunct="1">
              <a:spcBef>
                <a:spcPts val="0"/>
              </a:spcBef>
              <a:spcAft>
                <a:spcPts val="0"/>
              </a:spcAft>
              <a:buSzPts val="4800"/>
              <a:buNone/>
              <a:defRPr sz="4800">
                <a:solidFill>
                  <a:schemeClr val="tx2"/>
                </a:solidFill>
              </a:defRPr>
            </a:lvl4pPr>
            <a:lvl5pPr lvl="4" eaLnBrk="1" hangingPunct="1">
              <a:spcBef>
                <a:spcPts val="0"/>
              </a:spcBef>
              <a:spcAft>
                <a:spcPts val="0"/>
              </a:spcAft>
              <a:buSzPts val="4800"/>
              <a:buNone/>
              <a:defRPr sz="4800">
                <a:solidFill>
                  <a:schemeClr val="tx2"/>
                </a:solidFill>
              </a:defRPr>
            </a:lvl5pPr>
            <a:lvl6pPr lvl="5" eaLnBrk="1" hangingPunct="1">
              <a:spcBef>
                <a:spcPts val="0"/>
              </a:spcBef>
              <a:spcAft>
                <a:spcPts val="0"/>
              </a:spcAft>
              <a:buSzPts val="4800"/>
              <a:buNone/>
              <a:defRPr sz="4800">
                <a:solidFill>
                  <a:schemeClr val="tx2"/>
                </a:solidFill>
              </a:defRPr>
            </a:lvl6pPr>
            <a:lvl7pPr lvl="6" eaLnBrk="1" hangingPunct="1">
              <a:spcBef>
                <a:spcPts val="0"/>
              </a:spcBef>
              <a:spcAft>
                <a:spcPts val="0"/>
              </a:spcAft>
              <a:buSzPts val="4800"/>
              <a:buNone/>
              <a:defRPr sz="4800">
                <a:solidFill>
                  <a:schemeClr val="tx2"/>
                </a:solidFill>
              </a:defRPr>
            </a:lvl7pPr>
            <a:lvl8pPr lvl="7" eaLnBrk="1" hangingPunct="1">
              <a:spcBef>
                <a:spcPts val="0"/>
              </a:spcBef>
              <a:spcAft>
                <a:spcPts val="0"/>
              </a:spcAft>
              <a:buSzPts val="4800"/>
              <a:buNone/>
              <a:defRPr sz="4800">
                <a:solidFill>
                  <a:schemeClr val="tx2"/>
                </a:solidFill>
              </a:defRPr>
            </a:lvl8pPr>
            <a:lvl9pPr lvl="8" eaLnBrk="1" hangingPunct="1">
              <a:spcBef>
                <a:spcPts val="0"/>
              </a:spcBef>
              <a:spcAft>
                <a:spcPts val="0"/>
              </a:spcAft>
              <a:buSzPts val="4800"/>
              <a:buNone/>
              <a:defRPr sz="4800">
                <a:solidFill>
                  <a:schemeClr val="tx2"/>
                </a:solidFill>
              </a:defRPr>
            </a:lvl9pPr>
          </a:lstStyle>
          <a:p>
            <a:pPr marL="0" marR="0" algn="l">
              <a:lnSpc>
                <a:spcPts val="1425"/>
              </a:lnSpc>
              <a:spcBef>
                <a:spcPts val="0"/>
              </a:spcBef>
              <a:spcAft>
                <a:spcPts val="0"/>
              </a:spcAft>
            </a:pP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giới</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hạn</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số</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lượng</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connections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với</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mỗi</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IP</a:t>
            </a:r>
            <a:endParaRPr lang="en-US" sz="1000">
              <a:effectLst/>
              <a:latin typeface="Calibri" panose="020F0502020204030204" pitchFamily="34" charset="0"/>
              <a:ea typeface="Calibri" panose="020F0502020204030204" pitchFamily="34" charset="0"/>
              <a:cs typeface="Arial" panose="020B0604020202020204" pitchFamily="34" charset="0"/>
            </a:endParaRPr>
          </a:p>
          <a:p>
            <a:pPr marL="0" marR="0" algn="l">
              <a:lnSpc>
                <a:spcPts val="1425"/>
              </a:lnSpc>
              <a:spcBef>
                <a:spcPts val="0"/>
              </a:spcBef>
              <a:spcAft>
                <a:spcPts val="0"/>
              </a:spcAft>
            </a:pPr>
            <a:r>
              <a:rPr lang="en-US" sz="1000" err="1">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limit_conn_zone</a:t>
            </a:r>
            <a:r>
              <a:rPr lang="en-US" sz="100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9CDCFE"/>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000" err="1">
                <a:solidFill>
                  <a:srgbClr val="9CDCFE"/>
                </a:solidFill>
                <a:effectLst/>
                <a:latin typeface="Consolas" panose="020B0609020204030204" pitchFamily="49" charset="0"/>
                <a:ea typeface="Times New Roman" panose="02020603050405020304" pitchFamily="18" charset="0"/>
                <a:cs typeface="Times New Roman" panose="02020603050405020304" pitchFamily="18" charset="0"/>
              </a:rPr>
              <a:t>binary_remote_addr</a:t>
            </a:r>
            <a:r>
              <a:rPr lang="en-US" sz="100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 zone=conn_limit_per_ip:10m;</a:t>
            </a:r>
            <a:endParaRPr lang="en-US" sz="1000">
              <a:effectLst/>
              <a:latin typeface="Calibri" panose="020F0502020204030204" pitchFamily="34" charset="0"/>
              <a:ea typeface="Calibri" panose="020F0502020204030204" pitchFamily="34" charset="0"/>
              <a:cs typeface="Arial" panose="020B0604020202020204" pitchFamily="34" charset="0"/>
            </a:endParaRPr>
          </a:p>
          <a:p>
            <a:pPr marL="0" marR="0" algn="l">
              <a:lnSpc>
                <a:spcPts val="1425"/>
              </a:lnSpc>
              <a:spcBef>
                <a:spcPts val="0"/>
              </a:spcBef>
              <a:spcAft>
                <a:spcPts val="0"/>
              </a:spcAft>
            </a:pPr>
            <a:r>
              <a:rPr lang="en-US" sz="100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alibri" panose="020F0502020204030204" pitchFamily="34" charset="0"/>
              <a:ea typeface="Calibri" panose="020F0502020204030204" pitchFamily="34" charset="0"/>
              <a:cs typeface="Arial" panose="020B0604020202020204" pitchFamily="34" charset="0"/>
            </a:endParaRPr>
          </a:p>
          <a:p>
            <a:pPr marL="0" marR="0" algn="l">
              <a:lnSpc>
                <a:spcPts val="1425"/>
              </a:lnSpc>
              <a:spcBef>
                <a:spcPts val="0"/>
              </a:spcBef>
              <a:spcAft>
                <a:spcPts val="0"/>
              </a:spcAft>
            </a:pP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giới</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hạn</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số</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lượng</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reqest</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cho</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session</a:t>
            </a:r>
            <a:endParaRPr lang="en-US" sz="1000">
              <a:effectLst/>
              <a:latin typeface="Calibri" panose="020F0502020204030204" pitchFamily="34" charset="0"/>
              <a:ea typeface="Calibri" panose="020F0502020204030204" pitchFamily="34" charset="0"/>
              <a:cs typeface="Arial" panose="020B0604020202020204" pitchFamily="34" charset="0"/>
            </a:endParaRPr>
          </a:p>
          <a:p>
            <a:pPr marL="0" marR="0" algn="l">
              <a:lnSpc>
                <a:spcPts val="1425"/>
              </a:lnSpc>
              <a:spcBef>
                <a:spcPts val="0"/>
              </a:spcBef>
              <a:spcAft>
                <a:spcPts val="0"/>
              </a:spcAft>
            </a:pPr>
            <a:r>
              <a:rPr lang="en-US" sz="100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limit_req_zone</a:t>
            </a:r>
            <a:r>
              <a:rPr lang="en-US" sz="100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a:solidFill>
                  <a:srgbClr val="9CDCFE"/>
                </a:solidFill>
                <a:effectLst/>
                <a:latin typeface="Consolas" panose="020B0609020204030204" pitchFamily="49" charset="0"/>
                <a:ea typeface="Times New Roman" panose="02020603050405020304" pitchFamily="18" charset="0"/>
                <a:cs typeface="Times New Roman" panose="02020603050405020304" pitchFamily="18" charset="0"/>
              </a:rPr>
              <a:t>$</a:t>
            </a:r>
            <a:r>
              <a:rPr lang="en-US" sz="1000" err="1">
                <a:solidFill>
                  <a:srgbClr val="9CDCFE"/>
                </a:solidFill>
                <a:effectLst/>
                <a:latin typeface="Consolas" panose="020B0609020204030204" pitchFamily="49" charset="0"/>
                <a:ea typeface="Times New Roman" panose="02020603050405020304" pitchFamily="18" charset="0"/>
                <a:cs typeface="Times New Roman" panose="02020603050405020304" pitchFamily="18" charset="0"/>
              </a:rPr>
              <a:t>binary_remote_addr</a:t>
            </a:r>
            <a:r>
              <a:rPr lang="en-US" sz="100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 zone=req_limit_per_ip:10m rate=5r/s;</a:t>
            </a:r>
            <a:endParaRPr lang="en-US" sz="1000">
              <a:effectLst/>
              <a:latin typeface="Calibri" panose="020F0502020204030204" pitchFamily="34" charset="0"/>
              <a:ea typeface="Calibri" panose="020F0502020204030204" pitchFamily="34" charset="0"/>
              <a:cs typeface="Arial" panose="020B0604020202020204" pitchFamily="34" charset="0"/>
            </a:endParaRPr>
          </a:p>
          <a:p>
            <a:pPr marL="0" marR="0" algn="l">
              <a:lnSpc>
                <a:spcPts val="1425"/>
              </a:lnSpc>
              <a:spcBef>
                <a:spcPts val="0"/>
              </a:spcBef>
              <a:spcAft>
                <a:spcPts val="0"/>
              </a:spcAft>
            </a:pPr>
            <a:r>
              <a:rPr lang="en-US" sz="100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alibri" panose="020F0502020204030204" pitchFamily="34" charset="0"/>
              <a:ea typeface="Calibri" panose="020F0502020204030204" pitchFamily="34" charset="0"/>
              <a:cs typeface="Arial" panose="020B0604020202020204" pitchFamily="34" charset="0"/>
            </a:endParaRPr>
          </a:p>
          <a:p>
            <a:pPr marL="0" marR="0" algn="l">
              <a:lnSpc>
                <a:spcPts val="1425"/>
              </a:lnSpc>
              <a:spcBef>
                <a:spcPts val="0"/>
              </a:spcBef>
              <a:spcAft>
                <a:spcPts val="0"/>
              </a:spcAft>
            </a:pP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nếu</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như</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request body size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lớn</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hơn</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buffer size,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thì</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sau</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đó</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toàn</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bộ</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hoặc</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một</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phần</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)request body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được</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ghi</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vào</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file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tạm</a:t>
            </a:r>
            <a:endParaRPr lang="en-US" sz="1000">
              <a:effectLst/>
              <a:latin typeface="Calibri" panose="020F0502020204030204" pitchFamily="34" charset="0"/>
              <a:ea typeface="Calibri" panose="020F0502020204030204" pitchFamily="34" charset="0"/>
              <a:cs typeface="Arial" panose="020B0604020202020204" pitchFamily="34" charset="0"/>
            </a:endParaRPr>
          </a:p>
          <a:p>
            <a:pPr marL="0" marR="0" algn="l">
              <a:lnSpc>
                <a:spcPts val="1425"/>
              </a:lnSpc>
              <a:spcBef>
                <a:spcPts val="0"/>
              </a:spcBef>
              <a:spcAft>
                <a:spcPts val="0"/>
              </a:spcAft>
            </a:pPr>
            <a:r>
              <a:rPr lang="en-US" sz="1000" err="1">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client_body_buffer_size</a:t>
            </a:r>
            <a:r>
              <a:rPr lang="en-US" sz="100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  128k;</a:t>
            </a:r>
            <a:endParaRPr lang="en-US" sz="1000">
              <a:effectLst/>
              <a:latin typeface="Calibri" panose="020F0502020204030204" pitchFamily="34" charset="0"/>
              <a:ea typeface="Calibri" panose="020F0502020204030204" pitchFamily="34" charset="0"/>
              <a:cs typeface="Arial" panose="020B0604020202020204" pitchFamily="34" charset="0"/>
            </a:endParaRPr>
          </a:p>
          <a:p>
            <a:pPr marL="0" marR="0" algn="l">
              <a:lnSpc>
                <a:spcPts val="1425"/>
              </a:lnSpc>
              <a:spcBef>
                <a:spcPts val="0"/>
              </a:spcBef>
              <a:spcAft>
                <a:spcPts val="0"/>
              </a:spcAft>
            </a:pPr>
            <a:r>
              <a:rPr lang="en-US" sz="100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alibri" panose="020F0502020204030204" pitchFamily="34" charset="0"/>
              <a:ea typeface="Calibri" panose="020F0502020204030204" pitchFamily="34" charset="0"/>
              <a:cs typeface="Arial" panose="020B0604020202020204" pitchFamily="34" charset="0"/>
            </a:endParaRPr>
          </a:p>
          <a:p>
            <a:pPr marL="0" marR="0" algn="l">
              <a:lnSpc>
                <a:spcPts val="1425"/>
              </a:lnSpc>
              <a:spcBef>
                <a:spcPts val="0"/>
              </a:spcBef>
              <a:spcAft>
                <a:spcPts val="0"/>
              </a:spcAft>
            </a:pP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buffer size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cho</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việc</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đọc</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client request header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cho</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môi</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trường</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test)</a:t>
            </a:r>
            <a:endParaRPr lang="en-US" sz="1000">
              <a:effectLst/>
              <a:latin typeface="Calibri" panose="020F0502020204030204" pitchFamily="34" charset="0"/>
              <a:ea typeface="Calibri" panose="020F0502020204030204" pitchFamily="34" charset="0"/>
              <a:cs typeface="Arial" panose="020B0604020202020204" pitchFamily="34" charset="0"/>
            </a:endParaRPr>
          </a:p>
          <a:p>
            <a:pPr marL="0" marR="0" algn="l">
              <a:lnSpc>
                <a:spcPts val="1425"/>
              </a:lnSpc>
              <a:spcBef>
                <a:spcPts val="0"/>
              </a:spcBef>
              <a:spcAft>
                <a:spcPts val="0"/>
              </a:spcAft>
            </a:pPr>
            <a:r>
              <a:rPr lang="en-US" sz="1000" err="1">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client_header_buffer_size</a:t>
            </a:r>
            <a:r>
              <a:rPr lang="en-US" sz="100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 3m;</a:t>
            </a:r>
            <a:endParaRPr lang="en-US" sz="1000">
              <a:effectLst/>
              <a:latin typeface="Calibri" panose="020F0502020204030204" pitchFamily="34" charset="0"/>
              <a:ea typeface="Calibri" panose="020F0502020204030204" pitchFamily="34" charset="0"/>
              <a:cs typeface="Arial" panose="020B0604020202020204" pitchFamily="34" charset="0"/>
            </a:endParaRPr>
          </a:p>
          <a:p>
            <a:pPr marL="0" marR="0" algn="l">
              <a:lnSpc>
                <a:spcPts val="1425"/>
              </a:lnSpc>
              <a:spcBef>
                <a:spcPts val="0"/>
              </a:spcBef>
              <a:spcAft>
                <a:spcPts val="0"/>
              </a:spcAft>
            </a:pPr>
            <a:r>
              <a:rPr lang="en-US" sz="100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alibri" panose="020F0502020204030204" pitchFamily="34" charset="0"/>
              <a:ea typeface="Calibri" panose="020F0502020204030204" pitchFamily="34" charset="0"/>
              <a:cs typeface="Arial" panose="020B0604020202020204" pitchFamily="34" charset="0"/>
            </a:endParaRPr>
          </a:p>
          <a:p>
            <a:pPr marL="0" marR="0" algn="l">
              <a:lnSpc>
                <a:spcPts val="1425"/>
              </a:lnSpc>
              <a:spcBef>
                <a:spcPts val="0"/>
              </a:spcBef>
              <a:spcAft>
                <a:spcPts val="0"/>
              </a:spcAft>
            </a:pP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số</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lượng</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và</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buffer size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tối</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đa</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cho</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các</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header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lớn</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để</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đọc</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từ</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yêu</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cầu</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của</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client</a:t>
            </a:r>
            <a:endParaRPr lang="en-US" sz="1000">
              <a:effectLst/>
              <a:latin typeface="Calibri" panose="020F0502020204030204" pitchFamily="34" charset="0"/>
              <a:ea typeface="Calibri" panose="020F0502020204030204" pitchFamily="34" charset="0"/>
              <a:cs typeface="Arial" panose="020B0604020202020204" pitchFamily="34" charset="0"/>
            </a:endParaRPr>
          </a:p>
          <a:p>
            <a:pPr marL="0" marR="0" algn="l">
              <a:lnSpc>
                <a:spcPts val="1425"/>
              </a:lnSpc>
              <a:spcBef>
                <a:spcPts val="0"/>
              </a:spcBef>
              <a:spcAft>
                <a:spcPts val="0"/>
              </a:spcAft>
            </a:pPr>
            <a:r>
              <a:rPr lang="en-US" sz="1000" err="1">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large_client_header_buffers</a:t>
            </a:r>
            <a:r>
              <a:rPr lang="en-US" sz="100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 4 256k;</a:t>
            </a:r>
            <a:endParaRPr lang="en-US" sz="1000">
              <a:effectLst/>
              <a:latin typeface="Calibri" panose="020F0502020204030204" pitchFamily="34" charset="0"/>
              <a:ea typeface="Calibri" panose="020F0502020204030204" pitchFamily="34" charset="0"/>
              <a:cs typeface="Arial" panose="020B0604020202020204" pitchFamily="34" charset="0"/>
            </a:endParaRPr>
          </a:p>
          <a:p>
            <a:pPr marL="0" marR="0" algn="l">
              <a:lnSpc>
                <a:spcPts val="1425"/>
              </a:lnSpc>
              <a:spcBef>
                <a:spcPts val="0"/>
              </a:spcBef>
              <a:spcAft>
                <a:spcPts val="1200"/>
              </a:spcAft>
            </a:pPr>
            <a:r>
              <a:rPr lang="en-US" sz="100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 </a:t>
            </a:r>
            <a:endParaRPr lang="en-US" sz="1000">
              <a:effectLst/>
              <a:latin typeface="Calibri" panose="020F0502020204030204" pitchFamily="34" charset="0"/>
              <a:ea typeface="Calibri" panose="020F0502020204030204" pitchFamily="34" charset="0"/>
              <a:cs typeface="Arial" panose="020B0604020202020204" pitchFamily="34" charset="0"/>
            </a:endParaRPr>
          </a:p>
          <a:p>
            <a:pPr marL="0" marR="0" algn="l">
              <a:lnSpc>
                <a:spcPts val="1425"/>
              </a:lnSpc>
              <a:spcBef>
                <a:spcPts val="0"/>
              </a:spcBef>
              <a:spcAft>
                <a:spcPts val="0"/>
              </a:spcAft>
            </a:pP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đặt</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thời</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gian</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chờ</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cho</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client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gửi</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request header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cho</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môi</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a:t>
            </a:r>
            <a:r>
              <a:rPr lang="en-US" sz="1000" err="1">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trương</a:t>
            </a:r>
            <a:r>
              <a:rPr lang="en-US" sz="1000">
                <a:solidFill>
                  <a:srgbClr val="6A9955"/>
                </a:solidFill>
                <a:effectLst/>
                <a:latin typeface="Consolas" panose="020B0609020204030204" pitchFamily="49" charset="0"/>
                <a:ea typeface="Times New Roman" panose="02020603050405020304" pitchFamily="18" charset="0"/>
                <a:cs typeface="Times New Roman" panose="02020603050405020304" pitchFamily="18" charset="0"/>
              </a:rPr>
              <a:t> test)</a:t>
            </a:r>
            <a:endParaRPr lang="en-US" sz="1000">
              <a:effectLst/>
              <a:latin typeface="Calibri" panose="020F0502020204030204" pitchFamily="34" charset="0"/>
              <a:ea typeface="Calibri" panose="020F0502020204030204" pitchFamily="34" charset="0"/>
              <a:cs typeface="Arial" panose="020B0604020202020204" pitchFamily="34" charset="0"/>
            </a:endParaRPr>
          </a:p>
          <a:p>
            <a:pPr marL="0" marR="0" algn="l">
              <a:lnSpc>
                <a:spcPts val="1425"/>
              </a:lnSpc>
              <a:spcBef>
                <a:spcPts val="0"/>
              </a:spcBef>
              <a:spcAft>
                <a:spcPts val="0"/>
              </a:spcAft>
            </a:pPr>
            <a:r>
              <a:rPr lang="en-US" sz="1000" err="1">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client_header_timeout</a:t>
            </a:r>
            <a:r>
              <a:rPr lang="en-US" sz="1000">
                <a:solidFill>
                  <a:srgbClr val="D4D4D4"/>
                </a:solidFill>
                <a:effectLst/>
                <a:latin typeface="Consolas" panose="020B0609020204030204" pitchFamily="49" charset="0"/>
                <a:ea typeface="Times New Roman" panose="02020603050405020304" pitchFamily="18" charset="0"/>
                <a:cs typeface="Times New Roman" panose="02020603050405020304" pitchFamily="18" charset="0"/>
              </a:rPr>
              <a:t> 3m;</a:t>
            </a:r>
            <a:endParaRPr lang="en-US" sz="1000">
              <a:effectLst/>
              <a:latin typeface="Calibri" panose="020F0502020204030204" pitchFamily="34" charset="0"/>
              <a:ea typeface="Calibri" panose="020F0502020204030204" pitchFamily="34" charset="0"/>
              <a:cs typeface="Arial" panose="020B0604020202020204" pitchFamily="34" charset="0"/>
            </a:endParaRPr>
          </a:p>
          <a:p>
            <a:pPr algn="l"/>
            <a:endParaRPr lang="vi-VN" sz="1000" b="1">
              <a:solidFill>
                <a:schemeClr val="accent3"/>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353602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78"/>
        <p:cNvGrpSpPr/>
        <p:nvPr/>
      </p:nvGrpSpPr>
      <p:grpSpPr>
        <a:xfrm>
          <a:off x="0" y="0"/>
          <a:ext cx="0" cy="0"/>
          <a:chOff x="0" y="0"/>
          <a:chExt cx="0" cy="0"/>
        </a:xfrm>
      </p:grpSpPr>
      <p:sp>
        <p:nvSpPr>
          <p:cNvPr id="1079" name="Google Shape;1079;p37"/>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latin typeface="Arial" panose="020B0604020202020204" pitchFamily="34" charset="0"/>
                <a:cs typeface="Arial" panose="020B0604020202020204" pitchFamily="34" charset="0"/>
              </a:rPr>
              <a:t>DEMO</a:t>
            </a:r>
            <a:endParaRPr b="1" dirty="0">
              <a:solidFill>
                <a:schemeClr val="accent3"/>
              </a:solidFill>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A593416B-B5D0-A04C-C8E5-8156C404AB58}"/>
              </a:ext>
            </a:extLst>
          </p:cNvPr>
          <p:cNvSpPr txBox="1"/>
          <p:nvPr/>
        </p:nvSpPr>
        <p:spPr>
          <a:xfrm>
            <a:off x="2698596" y="3962399"/>
            <a:ext cx="5136995" cy="369332"/>
          </a:xfrm>
          <a:prstGeom prst="rect">
            <a:avLst/>
          </a:prstGeom>
          <a:noFill/>
        </p:spPr>
        <p:txBody>
          <a:bodyPr wrap="square" rtlCol="0">
            <a:spAutoFit/>
          </a:bodyPr>
          <a:lstStyle/>
          <a:p>
            <a:r>
              <a:rPr lang="en-US"/>
              <a:t>https://youtu.be/YEM6HmQ6XdI</a:t>
            </a:r>
            <a:endParaRPr lang="en-US" dirty="0"/>
          </a:p>
        </p:txBody>
      </p:sp>
    </p:spTree>
    <p:extLst>
      <p:ext uri="{BB962C8B-B14F-4D97-AF65-F5344CB8AC3E}">
        <p14:creationId xmlns:p14="http://schemas.microsoft.com/office/powerpoint/2010/main" val="29576049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63E0AEF-8113-F466-F120-E70A270B7921}"/>
              </a:ext>
            </a:extLst>
          </p:cNvPr>
          <p:cNvPicPr>
            <a:picLocks noChangeAspect="1"/>
          </p:cNvPicPr>
          <p:nvPr/>
        </p:nvPicPr>
        <p:blipFill>
          <a:blip r:embed="rId3"/>
          <a:stretch>
            <a:fillRect/>
          </a:stretch>
        </p:blipFill>
        <p:spPr>
          <a:xfrm>
            <a:off x="0" y="648390"/>
            <a:ext cx="9144000" cy="3846718"/>
          </a:xfrm>
          <a:prstGeom prst="rect">
            <a:avLst/>
          </a:prstGeom>
        </p:spPr>
      </p:pic>
      <p:sp>
        <p:nvSpPr>
          <p:cNvPr id="5" name="TextBox 4">
            <a:extLst>
              <a:ext uri="{FF2B5EF4-FFF2-40B4-BE49-F238E27FC236}">
                <a16:creationId xmlns:a16="http://schemas.microsoft.com/office/drawing/2014/main" id="{5E73795B-D1E1-3D65-4F57-999020A5E729}"/>
              </a:ext>
            </a:extLst>
          </p:cNvPr>
          <p:cNvSpPr txBox="1"/>
          <p:nvPr/>
        </p:nvSpPr>
        <p:spPr>
          <a:xfrm>
            <a:off x="3993356" y="178594"/>
            <a:ext cx="2628899" cy="369332"/>
          </a:xfrm>
          <a:prstGeom prst="rect">
            <a:avLst/>
          </a:prstGeom>
          <a:noFill/>
        </p:spPr>
        <p:txBody>
          <a:bodyPr wrap="square" rtlCol="0">
            <a:spAutoFit/>
          </a:bodyPr>
          <a:lstStyle/>
          <a:p>
            <a:r>
              <a:rPr lang="en-US" sz="1800" err="1">
                <a:solidFill>
                  <a:schemeClr val="bg1"/>
                </a:solidFill>
              </a:rPr>
              <a:t>Mô</a:t>
            </a:r>
            <a:r>
              <a:rPr lang="en-US" sz="1800">
                <a:solidFill>
                  <a:schemeClr val="bg1"/>
                </a:solidFill>
              </a:rPr>
              <a:t> </a:t>
            </a:r>
            <a:r>
              <a:rPr lang="en-US" sz="1800" err="1">
                <a:solidFill>
                  <a:schemeClr val="bg1"/>
                </a:solidFill>
              </a:rPr>
              <a:t>hình</a:t>
            </a:r>
            <a:r>
              <a:rPr lang="en-US" sz="1800">
                <a:solidFill>
                  <a:schemeClr val="bg1"/>
                </a:solidFill>
              </a:rPr>
              <a:t> demo</a:t>
            </a:r>
          </a:p>
        </p:txBody>
      </p:sp>
      <p:sp>
        <p:nvSpPr>
          <p:cNvPr id="2" name="TextBox 1">
            <a:extLst>
              <a:ext uri="{FF2B5EF4-FFF2-40B4-BE49-F238E27FC236}">
                <a16:creationId xmlns:a16="http://schemas.microsoft.com/office/drawing/2014/main" id="{F3526D6C-02D1-4B93-0CF9-697091B8EB4B}"/>
              </a:ext>
            </a:extLst>
          </p:cNvPr>
          <p:cNvSpPr txBox="1"/>
          <p:nvPr/>
        </p:nvSpPr>
        <p:spPr>
          <a:xfrm>
            <a:off x="4844374" y="2433250"/>
            <a:ext cx="1334020" cy="276999"/>
          </a:xfrm>
          <a:prstGeom prst="rect">
            <a:avLst/>
          </a:prstGeom>
          <a:noFill/>
        </p:spPr>
        <p:txBody>
          <a:bodyPr wrap="none" rtlCol="0">
            <a:spAutoFit/>
          </a:bodyPr>
          <a:lstStyle/>
          <a:p>
            <a:r>
              <a:rPr lang="en-US" sz="1200" dirty="0">
                <a:solidFill>
                  <a:schemeClr val="bg1"/>
                </a:solidFill>
              </a:rPr>
              <a:t>192.168.130.128</a:t>
            </a:r>
          </a:p>
        </p:txBody>
      </p:sp>
      <p:sp>
        <p:nvSpPr>
          <p:cNvPr id="7" name="TextBox 6">
            <a:extLst>
              <a:ext uri="{FF2B5EF4-FFF2-40B4-BE49-F238E27FC236}">
                <a16:creationId xmlns:a16="http://schemas.microsoft.com/office/drawing/2014/main" id="{D160C222-47E7-20FB-A5AF-D3D51BFFD233}"/>
              </a:ext>
            </a:extLst>
          </p:cNvPr>
          <p:cNvSpPr txBox="1"/>
          <p:nvPr/>
        </p:nvSpPr>
        <p:spPr>
          <a:xfrm>
            <a:off x="-93791" y="2252245"/>
            <a:ext cx="1571264" cy="276999"/>
          </a:xfrm>
          <a:prstGeom prst="rect">
            <a:avLst/>
          </a:prstGeom>
          <a:noFill/>
        </p:spPr>
        <p:txBody>
          <a:bodyPr wrap="none" rtlCol="0">
            <a:spAutoFit/>
          </a:bodyPr>
          <a:lstStyle/>
          <a:p>
            <a:r>
              <a:rPr lang="en-US" sz="1200">
                <a:solidFill>
                  <a:schemeClr val="bg1"/>
                </a:solidFill>
              </a:rPr>
              <a:t>192.168.130.128/25</a:t>
            </a:r>
          </a:p>
        </p:txBody>
      </p:sp>
      <p:sp>
        <p:nvSpPr>
          <p:cNvPr id="8" name="TextBox 7">
            <a:extLst>
              <a:ext uri="{FF2B5EF4-FFF2-40B4-BE49-F238E27FC236}">
                <a16:creationId xmlns:a16="http://schemas.microsoft.com/office/drawing/2014/main" id="{4EF21F05-A978-8AE2-AACA-BBF357019A5E}"/>
              </a:ext>
            </a:extLst>
          </p:cNvPr>
          <p:cNvSpPr txBox="1"/>
          <p:nvPr/>
        </p:nvSpPr>
        <p:spPr>
          <a:xfrm>
            <a:off x="1049163" y="4162122"/>
            <a:ext cx="1401346" cy="276999"/>
          </a:xfrm>
          <a:prstGeom prst="rect">
            <a:avLst/>
          </a:prstGeom>
          <a:noFill/>
        </p:spPr>
        <p:txBody>
          <a:bodyPr wrap="none" rtlCol="0">
            <a:spAutoFit/>
          </a:bodyPr>
          <a:lstStyle/>
          <a:p>
            <a:r>
              <a:rPr lang="en-US" sz="1200">
                <a:solidFill>
                  <a:schemeClr val="bg1"/>
                </a:solidFill>
              </a:rPr>
              <a:t>192.168.130.0/25</a:t>
            </a:r>
          </a:p>
        </p:txBody>
      </p:sp>
      <p:sp>
        <p:nvSpPr>
          <p:cNvPr id="9" name="TextBox 8">
            <a:extLst>
              <a:ext uri="{FF2B5EF4-FFF2-40B4-BE49-F238E27FC236}">
                <a16:creationId xmlns:a16="http://schemas.microsoft.com/office/drawing/2014/main" id="{FA965C53-4CFC-9C59-2CBD-C9E9BBFACF72}"/>
              </a:ext>
            </a:extLst>
          </p:cNvPr>
          <p:cNvSpPr txBox="1"/>
          <p:nvPr/>
        </p:nvSpPr>
        <p:spPr>
          <a:xfrm>
            <a:off x="6622255" y="1819704"/>
            <a:ext cx="1334020" cy="276999"/>
          </a:xfrm>
          <a:prstGeom prst="rect">
            <a:avLst/>
          </a:prstGeom>
          <a:noFill/>
        </p:spPr>
        <p:txBody>
          <a:bodyPr wrap="none" rtlCol="0">
            <a:spAutoFit/>
          </a:bodyPr>
          <a:lstStyle/>
          <a:p>
            <a:r>
              <a:rPr lang="en-US" sz="1200">
                <a:solidFill>
                  <a:schemeClr val="bg1"/>
                </a:solidFill>
              </a:rPr>
              <a:t>192.168.130.136</a:t>
            </a:r>
          </a:p>
        </p:txBody>
      </p:sp>
      <p:sp>
        <p:nvSpPr>
          <p:cNvPr id="10" name="TextBox 9">
            <a:extLst>
              <a:ext uri="{FF2B5EF4-FFF2-40B4-BE49-F238E27FC236}">
                <a16:creationId xmlns:a16="http://schemas.microsoft.com/office/drawing/2014/main" id="{AF2FDD68-93FF-F769-3157-73E632DCD49D}"/>
              </a:ext>
            </a:extLst>
          </p:cNvPr>
          <p:cNvSpPr txBox="1"/>
          <p:nvPr/>
        </p:nvSpPr>
        <p:spPr>
          <a:xfrm>
            <a:off x="6786663" y="3373590"/>
            <a:ext cx="1334020" cy="276999"/>
          </a:xfrm>
          <a:prstGeom prst="rect">
            <a:avLst/>
          </a:prstGeom>
          <a:noFill/>
        </p:spPr>
        <p:txBody>
          <a:bodyPr wrap="none" rtlCol="0">
            <a:spAutoFit/>
          </a:bodyPr>
          <a:lstStyle/>
          <a:p>
            <a:r>
              <a:rPr lang="en-US" sz="1200">
                <a:solidFill>
                  <a:schemeClr val="bg1"/>
                </a:solidFill>
              </a:rPr>
              <a:t>192.168.130.138</a:t>
            </a:r>
          </a:p>
        </p:txBody>
      </p:sp>
    </p:spTree>
    <p:extLst>
      <p:ext uri="{BB962C8B-B14F-4D97-AF65-F5344CB8AC3E}">
        <p14:creationId xmlns:p14="http://schemas.microsoft.com/office/powerpoint/2010/main" val="8954420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5D0AEF-7A50-F375-E15A-3BC08183074E}"/>
              </a:ext>
            </a:extLst>
          </p:cNvPr>
          <p:cNvSpPr txBox="1"/>
          <p:nvPr/>
        </p:nvSpPr>
        <p:spPr>
          <a:xfrm>
            <a:off x="379379" y="223736"/>
            <a:ext cx="7344383" cy="369332"/>
          </a:xfrm>
          <a:prstGeom prst="rect">
            <a:avLst/>
          </a:prstGeom>
          <a:noFill/>
        </p:spPr>
        <p:txBody>
          <a:bodyPr wrap="square" rtlCol="0">
            <a:spAutoFit/>
          </a:bodyPr>
          <a:lstStyle/>
          <a:p>
            <a:r>
              <a:rPr lang="en-US" err="1"/>
              <a:t>Thực</a:t>
            </a:r>
            <a:r>
              <a:rPr lang="en-US"/>
              <a:t> </a:t>
            </a:r>
            <a:r>
              <a:rPr lang="en-US" err="1"/>
              <a:t>hiện</a:t>
            </a:r>
            <a:r>
              <a:rPr lang="en-US"/>
              <a:t> Demo</a:t>
            </a:r>
          </a:p>
        </p:txBody>
      </p:sp>
      <p:sp>
        <p:nvSpPr>
          <p:cNvPr id="4" name="TextBox 3">
            <a:extLst>
              <a:ext uri="{FF2B5EF4-FFF2-40B4-BE49-F238E27FC236}">
                <a16:creationId xmlns:a16="http://schemas.microsoft.com/office/drawing/2014/main" id="{A4549F1A-E396-346E-BC47-35A3FE3DE3F1}"/>
              </a:ext>
            </a:extLst>
          </p:cNvPr>
          <p:cNvSpPr txBox="1"/>
          <p:nvPr/>
        </p:nvSpPr>
        <p:spPr>
          <a:xfrm>
            <a:off x="466928" y="1215957"/>
            <a:ext cx="7344383" cy="923330"/>
          </a:xfrm>
          <a:prstGeom prst="rect">
            <a:avLst/>
          </a:prstGeom>
          <a:noFill/>
        </p:spPr>
        <p:txBody>
          <a:bodyPr wrap="square" rtlCol="0">
            <a:spAutoFit/>
          </a:bodyPr>
          <a:lstStyle/>
          <a:p>
            <a:pPr marL="342900" indent="-342900">
              <a:buAutoNum type="arabicPeriod"/>
            </a:pPr>
            <a:r>
              <a:rPr lang="en-US" err="1"/>
              <a:t>Cài</a:t>
            </a:r>
            <a:r>
              <a:rPr lang="en-US"/>
              <a:t> </a:t>
            </a:r>
            <a:r>
              <a:rPr lang="en-US" err="1"/>
              <a:t>đặt</a:t>
            </a:r>
            <a:r>
              <a:rPr lang="en-US"/>
              <a:t> </a:t>
            </a:r>
            <a:r>
              <a:rPr lang="en-US" err="1"/>
              <a:t>dịch</a:t>
            </a:r>
            <a:r>
              <a:rPr lang="en-US"/>
              <a:t> </a:t>
            </a:r>
            <a:r>
              <a:rPr lang="en-US" err="1"/>
              <a:t>vụ</a:t>
            </a:r>
            <a:r>
              <a:rPr lang="en-US"/>
              <a:t> DNS</a:t>
            </a:r>
          </a:p>
          <a:p>
            <a:pPr marL="800100" lvl="1" indent="-342900">
              <a:buFont typeface="Arial" panose="020B0604020202020204" pitchFamily="34" charset="0"/>
              <a:buChar char="•"/>
            </a:pPr>
            <a:r>
              <a:rPr lang="en-US" err="1"/>
              <a:t>Sử</a:t>
            </a:r>
            <a:r>
              <a:rPr lang="en-US"/>
              <a:t> </a:t>
            </a:r>
            <a:r>
              <a:rPr lang="en-US" err="1"/>
              <a:t>dụng</a:t>
            </a:r>
            <a:r>
              <a:rPr lang="en-US"/>
              <a:t> </a:t>
            </a:r>
            <a:r>
              <a:rPr lang="en-US" err="1"/>
              <a:t>dịch</a:t>
            </a:r>
            <a:r>
              <a:rPr lang="en-US"/>
              <a:t> </a:t>
            </a:r>
            <a:r>
              <a:rPr lang="en-US" err="1"/>
              <a:t>vụ</a:t>
            </a:r>
            <a:r>
              <a:rPr lang="en-US"/>
              <a:t> DNS </a:t>
            </a:r>
            <a:r>
              <a:rPr lang="en-US" err="1"/>
              <a:t>của</a:t>
            </a:r>
            <a:r>
              <a:rPr lang="en-US"/>
              <a:t> windows server 2019</a:t>
            </a:r>
          </a:p>
          <a:p>
            <a:pPr marL="800100" lvl="1" indent="-342900">
              <a:buFont typeface="Arial" panose="020B0604020202020204" pitchFamily="34" charset="0"/>
              <a:buChar char="•"/>
            </a:pPr>
            <a:r>
              <a:rPr lang="en-US" err="1"/>
              <a:t>Sử</a:t>
            </a:r>
            <a:r>
              <a:rPr lang="en-US"/>
              <a:t> </a:t>
            </a:r>
            <a:r>
              <a:rPr lang="en-US" err="1"/>
              <a:t>dụng</a:t>
            </a:r>
            <a:r>
              <a:rPr lang="en-US"/>
              <a:t> DNS Policy – Geo DNS </a:t>
            </a:r>
          </a:p>
        </p:txBody>
      </p:sp>
      <p:sp>
        <p:nvSpPr>
          <p:cNvPr id="5" name="TextBox 4">
            <a:extLst>
              <a:ext uri="{FF2B5EF4-FFF2-40B4-BE49-F238E27FC236}">
                <a16:creationId xmlns:a16="http://schemas.microsoft.com/office/drawing/2014/main" id="{8932D946-DDA1-B8A0-E7CF-056A5618C313}"/>
              </a:ext>
            </a:extLst>
          </p:cNvPr>
          <p:cNvSpPr txBox="1"/>
          <p:nvPr/>
        </p:nvSpPr>
        <p:spPr>
          <a:xfrm>
            <a:off x="466928" y="2571750"/>
            <a:ext cx="6945549" cy="1477328"/>
          </a:xfrm>
          <a:prstGeom prst="rect">
            <a:avLst/>
          </a:prstGeom>
          <a:noFill/>
        </p:spPr>
        <p:txBody>
          <a:bodyPr wrap="square" rtlCol="0">
            <a:spAutoFit/>
          </a:bodyPr>
          <a:lstStyle/>
          <a:p>
            <a:pPr marL="342900" indent="-342900">
              <a:buAutoNum type="arabicPeriod" startAt="2"/>
            </a:pPr>
            <a:r>
              <a:rPr lang="en-US" err="1"/>
              <a:t>Cài</a:t>
            </a:r>
            <a:r>
              <a:rPr lang="en-US"/>
              <a:t> </a:t>
            </a:r>
            <a:r>
              <a:rPr lang="en-US" err="1"/>
              <a:t>đặt</a:t>
            </a:r>
            <a:r>
              <a:rPr lang="en-US"/>
              <a:t> Reverse Proxy</a:t>
            </a:r>
          </a:p>
          <a:p>
            <a:pPr marL="800100" lvl="1" indent="-342900">
              <a:buFont typeface="Arial" panose="020B0604020202020204" pitchFamily="34" charset="0"/>
              <a:buChar char="•"/>
            </a:pPr>
            <a:r>
              <a:rPr lang="en-US" err="1"/>
              <a:t>Sử</a:t>
            </a:r>
            <a:r>
              <a:rPr lang="en-US"/>
              <a:t> </a:t>
            </a:r>
            <a:r>
              <a:rPr lang="en-US" err="1"/>
              <a:t>dụng</a:t>
            </a:r>
            <a:r>
              <a:rPr lang="en-US"/>
              <a:t> Nginx </a:t>
            </a:r>
          </a:p>
          <a:p>
            <a:pPr marL="800100" lvl="1" indent="-342900">
              <a:buFont typeface="Arial" panose="020B0604020202020204" pitchFamily="34" charset="0"/>
              <a:buChar char="•"/>
            </a:pPr>
            <a:r>
              <a:rPr lang="en-US" err="1"/>
              <a:t>Cấu</a:t>
            </a:r>
            <a:r>
              <a:rPr lang="en-US"/>
              <a:t> </a:t>
            </a:r>
            <a:r>
              <a:rPr lang="en-US" err="1"/>
              <a:t>hình</a:t>
            </a:r>
            <a:r>
              <a:rPr lang="en-US"/>
              <a:t> </a:t>
            </a:r>
            <a:r>
              <a:rPr lang="en-US" err="1"/>
              <a:t>để</a:t>
            </a:r>
            <a:r>
              <a:rPr lang="en-US"/>
              <a:t> </a:t>
            </a:r>
            <a:r>
              <a:rPr lang="en-US" err="1"/>
              <a:t>ngăn</a:t>
            </a:r>
            <a:r>
              <a:rPr lang="en-US"/>
              <a:t> </a:t>
            </a:r>
            <a:r>
              <a:rPr lang="en-US" err="1"/>
              <a:t>chặn</a:t>
            </a:r>
            <a:r>
              <a:rPr lang="en-US"/>
              <a:t> </a:t>
            </a:r>
            <a:r>
              <a:rPr lang="en-US" err="1"/>
              <a:t>Ddos</a:t>
            </a:r>
            <a:endParaRPr lang="en-US"/>
          </a:p>
          <a:p>
            <a:pPr marL="800100" lvl="1" indent="-342900">
              <a:buFont typeface="Arial" panose="020B0604020202020204" pitchFamily="34" charset="0"/>
              <a:buChar char="•"/>
            </a:pPr>
            <a:r>
              <a:rPr lang="en-US" err="1"/>
              <a:t>Trong</a:t>
            </a:r>
            <a:r>
              <a:rPr lang="en-US"/>
              <a:t> DC: US </a:t>
            </a:r>
            <a:r>
              <a:rPr lang="en-US" err="1"/>
              <a:t>cấu</a:t>
            </a:r>
            <a:r>
              <a:rPr lang="en-US"/>
              <a:t> </a:t>
            </a:r>
            <a:r>
              <a:rPr lang="en-US" err="1"/>
              <a:t>hình</a:t>
            </a:r>
            <a:r>
              <a:rPr lang="en-US"/>
              <a:t> load balancing </a:t>
            </a:r>
            <a:r>
              <a:rPr lang="en-US" err="1"/>
              <a:t>giữa</a:t>
            </a:r>
            <a:r>
              <a:rPr lang="en-US"/>
              <a:t> server</a:t>
            </a:r>
          </a:p>
          <a:p>
            <a:r>
              <a:rPr lang="en-US"/>
              <a:t> </a:t>
            </a:r>
          </a:p>
        </p:txBody>
      </p:sp>
      <p:sp>
        <p:nvSpPr>
          <p:cNvPr id="7" name="TextBox 6">
            <a:extLst>
              <a:ext uri="{FF2B5EF4-FFF2-40B4-BE49-F238E27FC236}">
                <a16:creationId xmlns:a16="http://schemas.microsoft.com/office/drawing/2014/main" id="{CCCD91F4-DCF4-07E0-8C61-7B77285CCF3C}"/>
              </a:ext>
            </a:extLst>
          </p:cNvPr>
          <p:cNvSpPr txBox="1"/>
          <p:nvPr/>
        </p:nvSpPr>
        <p:spPr>
          <a:xfrm>
            <a:off x="466928" y="3927543"/>
            <a:ext cx="8336604" cy="1477328"/>
          </a:xfrm>
          <a:prstGeom prst="rect">
            <a:avLst/>
          </a:prstGeom>
          <a:noFill/>
        </p:spPr>
        <p:txBody>
          <a:bodyPr wrap="square" rtlCol="0">
            <a:spAutoFit/>
          </a:bodyPr>
          <a:lstStyle/>
          <a:p>
            <a:pPr marL="342900" indent="-342900">
              <a:buAutoNum type="arabicPeriod" startAt="3"/>
            </a:pPr>
            <a:r>
              <a:rPr lang="en-US"/>
              <a:t>Deploy </a:t>
            </a:r>
            <a:r>
              <a:rPr lang="en-US" err="1"/>
              <a:t>các</a:t>
            </a:r>
            <a:r>
              <a:rPr lang="en-US"/>
              <a:t> web server </a:t>
            </a:r>
            <a:r>
              <a:rPr lang="en-US" err="1"/>
              <a:t>cơ</a:t>
            </a:r>
            <a:r>
              <a:rPr lang="en-US"/>
              <a:t> </a:t>
            </a:r>
            <a:r>
              <a:rPr lang="en-US" err="1"/>
              <a:t>bản</a:t>
            </a:r>
            <a:endParaRPr lang="en-US"/>
          </a:p>
          <a:p>
            <a:pPr marL="800100" lvl="1" indent="-342900">
              <a:buFont typeface="Arial" panose="020B0604020202020204" pitchFamily="34" charset="0"/>
              <a:buChar char="•"/>
            </a:pPr>
            <a:r>
              <a:rPr lang="en-US"/>
              <a:t>DC: US 2 web server</a:t>
            </a:r>
          </a:p>
          <a:p>
            <a:pPr marL="800100" lvl="1" indent="-342900">
              <a:buFont typeface="Arial" panose="020B0604020202020204" pitchFamily="34" charset="0"/>
              <a:buChar char="•"/>
            </a:pPr>
            <a:r>
              <a:rPr lang="en-US"/>
              <a:t>DC: UK 1 web server</a:t>
            </a:r>
          </a:p>
          <a:p>
            <a:endParaRPr lang="en-US"/>
          </a:p>
          <a:p>
            <a:r>
              <a:rPr lang="en-US"/>
              <a:t> </a:t>
            </a:r>
          </a:p>
        </p:txBody>
      </p:sp>
    </p:spTree>
    <p:extLst>
      <p:ext uri="{BB962C8B-B14F-4D97-AF65-F5344CB8AC3E}">
        <p14:creationId xmlns:p14="http://schemas.microsoft.com/office/powerpoint/2010/main" val="15692212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4" name="Google Shape;604;p30"/>
          <p:cNvSpPr txBox="1">
            <a:spLocks noGrp="1"/>
          </p:cNvSpPr>
          <p:nvPr>
            <p:ph type="ctrTitle"/>
          </p:nvPr>
        </p:nvSpPr>
        <p:spPr>
          <a:xfrm>
            <a:off x="1569062" y="1850487"/>
            <a:ext cx="1881300" cy="42212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a:latin typeface="+mn-lt"/>
              </a:rPr>
              <a:t>Ngữ cảnh</a:t>
            </a:r>
            <a:endParaRPr>
              <a:latin typeface="+mn-lt"/>
            </a:endParaRPr>
          </a:p>
        </p:txBody>
      </p:sp>
      <p:sp>
        <p:nvSpPr>
          <p:cNvPr id="601" name="Google Shape;601;p30"/>
          <p:cNvSpPr txBox="1">
            <a:spLocks noGrp="1"/>
          </p:cNvSpPr>
          <p:nvPr>
            <p:ph type="ctrTitle" idx="2"/>
          </p:nvPr>
        </p:nvSpPr>
        <p:spPr>
          <a:xfrm>
            <a:off x="5798417" y="1839620"/>
            <a:ext cx="1018616" cy="42212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a:latin typeface="Arial" panose="020B0604020202020204" pitchFamily="34" charset="0"/>
                <a:cs typeface="Arial" panose="020B0604020202020204" pitchFamily="34" charset="0"/>
              </a:rPr>
              <a:t>GSLB</a:t>
            </a:r>
            <a:endParaRPr>
              <a:latin typeface="Arial" panose="020B0604020202020204" pitchFamily="34" charset="0"/>
              <a:cs typeface="Arial" panose="020B0604020202020204" pitchFamily="34" charset="0"/>
            </a:endParaRPr>
          </a:p>
        </p:txBody>
      </p:sp>
      <p:sp>
        <p:nvSpPr>
          <p:cNvPr id="602" name="Google Shape;602;p30"/>
          <p:cNvSpPr txBox="1">
            <a:spLocks noGrp="1"/>
          </p:cNvSpPr>
          <p:nvPr>
            <p:ph type="ctrTitle" idx="4"/>
          </p:nvPr>
        </p:nvSpPr>
        <p:spPr>
          <a:xfrm>
            <a:off x="1531415" y="3112128"/>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atin typeface="Arial" panose="020B0604020202020204" pitchFamily="34" charset="0"/>
                <a:cs typeface="Arial" panose="020B0604020202020204" pitchFamily="34" charset="0"/>
              </a:rPr>
              <a:t>Reverse Proxy</a:t>
            </a:r>
            <a:endParaRPr>
              <a:latin typeface="Arial" panose="020B0604020202020204" pitchFamily="34" charset="0"/>
              <a:cs typeface="Arial" panose="020B0604020202020204" pitchFamily="34" charset="0"/>
            </a:endParaRPr>
          </a:p>
        </p:txBody>
      </p:sp>
      <p:sp>
        <p:nvSpPr>
          <p:cNvPr id="608" name="Google Shape;608;p30"/>
          <p:cNvSpPr txBox="1">
            <a:spLocks noGrp="1"/>
          </p:cNvSpPr>
          <p:nvPr>
            <p:ph type="ctrTitle" idx="6"/>
          </p:nvPr>
        </p:nvSpPr>
        <p:spPr>
          <a:xfrm>
            <a:off x="5790189" y="3047342"/>
            <a:ext cx="2235011"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err="1">
                <a:latin typeface="Arial" panose="020B0604020202020204" pitchFamily="34" charset="0"/>
                <a:cs typeface="Arial" panose="020B0604020202020204" pitchFamily="34" charset="0"/>
              </a:rPr>
              <a:t>Mô</a:t>
            </a:r>
            <a:r>
              <a:rPr lang="en-US">
                <a:latin typeface="Arial" panose="020B0604020202020204" pitchFamily="34" charset="0"/>
                <a:cs typeface="Arial" panose="020B0604020202020204" pitchFamily="34" charset="0"/>
              </a:rPr>
              <a:t> </a:t>
            </a:r>
            <a:r>
              <a:rPr lang="en-US" err="1">
                <a:latin typeface="Arial" panose="020B0604020202020204" pitchFamily="34" charset="0"/>
                <a:cs typeface="Arial" panose="020B0604020202020204" pitchFamily="34" charset="0"/>
              </a:rPr>
              <a:t>hình</a:t>
            </a:r>
            <a:r>
              <a:rPr lang="en-US">
                <a:latin typeface="Arial" panose="020B0604020202020204" pitchFamily="34" charset="0"/>
                <a:cs typeface="Arial" panose="020B0604020202020204" pitchFamily="34" charset="0"/>
              </a:rPr>
              <a:t> + </a:t>
            </a:r>
            <a:r>
              <a:rPr lang="vi-VN">
                <a:latin typeface="Arial" panose="020B0604020202020204" pitchFamily="34" charset="0"/>
                <a:cs typeface="Arial" panose="020B0604020202020204" pitchFamily="34" charset="0"/>
              </a:rPr>
              <a:t>Demo</a:t>
            </a:r>
            <a:endParaRPr>
              <a:latin typeface="Arial" panose="020B0604020202020204" pitchFamily="34" charset="0"/>
              <a:cs typeface="Arial" panose="020B0604020202020204" pitchFamily="34" charset="0"/>
            </a:endParaRPr>
          </a:p>
        </p:txBody>
      </p:sp>
      <p:sp>
        <p:nvSpPr>
          <p:cNvPr id="600" name="Google Shape;600;p30"/>
          <p:cNvSpPr txBox="1">
            <a:spLocks noGrp="1"/>
          </p:cNvSpPr>
          <p:nvPr>
            <p:ph type="ctrTitle" idx="8"/>
          </p:nvPr>
        </p:nvSpPr>
        <p:spPr>
          <a:xfrm>
            <a:off x="621630" y="411675"/>
            <a:ext cx="5888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b="1">
                <a:latin typeface="+mn-lt"/>
              </a:rPr>
              <a:t>Nội dung báo cáo</a:t>
            </a:r>
            <a:endParaRPr sz="3000" b="1">
              <a:latin typeface="+mn-lt"/>
            </a:endParaRPr>
          </a:p>
        </p:txBody>
      </p:sp>
      <p:sp>
        <p:nvSpPr>
          <p:cNvPr id="609" name="Google Shape;609;p30"/>
          <p:cNvSpPr/>
          <p:nvPr/>
        </p:nvSpPr>
        <p:spPr>
          <a:xfrm>
            <a:off x="3510825" y="16739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0"/>
          <p:cNvSpPr/>
          <p:nvPr/>
        </p:nvSpPr>
        <p:spPr>
          <a:xfrm>
            <a:off x="3510825" y="3082375"/>
            <a:ext cx="723900" cy="723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0"/>
          <p:cNvSpPr/>
          <p:nvPr/>
        </p:nvSpPr>
        <p:spPr>
          <a:xfrm>
            <a:off x="4909275" y="1673975"/>
            <a:ext cx="723900" cy="72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0"/>
          <p:cNvSpPr/>
          <p:nvPr/>
        </p:nvSpPr>
        <p:spPr>
          <a:xfrm>
            <a:off x="4909275" y="30823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 name="Google Shape;613;p30"/>
          <p:cNvCxnSpPr>
            <a:stCxn id="609" idx="3"/>
            <a:endCxn id="611" idx="1"/>
          </p:cNvCxnSpPr>
          <p:nvPr/>
        </p:nvCxnSpPr>
        <p:spPr>
          <a:xfrm>
            <a:off x="4234725" y="2035925"/>
            <a:ext cx="674700" cy="600"/>
          </a:xfrm>
          <a:prstGeom prst="bentConnector3">
            <a:avLst>
              <a:gd name="adj1" fmla="val 49989"/>
            </a:avLst>
          </a:prstGeom>
          <a:noFill/>
          <a:ln w="9525" cap="flat" cmpd="sng">
            <a:solidFill>
              <a:schemeClr val="lt2"/>
            </a:solidFill>
            <a:prstDash val="solid"/>
            <a:round/>
            <a:headEnd type="none" w="med" len="med"/>
            <a:tailEnd type="none" w="med" len="med"/>
          </a:ln>
        </p:spPr>
      </p:cxnSp>
      <p:cxnSp>
        <p:nvCxnSpPr>
          <p:cNvPr id="614" name="Google Shape;614;p30"/>
          <p:cNvCxnSpPr>
            <a:stCxn id="611" idx="2"/>
            <a:endCxn id="610" idx="0"/>
          </p:cNvCxnSpPr>
          <p:nvPr/>
        </p:nvCxnSpPr>
        <p:spPr>
          <a:xfrm rot="5400000">
            <a:off x="4229775" y="2041025"/>
            <a:ext cx="684600" cy="1398300"/>
          </a:xfrm>
          <a:prstGeom prst="bentConnector3">
            <a:avLst>
              <a:gd name="adj1" fmla="val 49993"/>
            </a:avLst>
          </a:prstGeom>
          <a:noFill/>
          <a:ln w="9525" cap="flat" cmpd="sng">
            <a:solidFill>
              <a:schemeClr val="lt2"/>
            </a:solidFill>
            <a:prstDash val="solid"/>
            <a:round/>
            <a:headEnd type="none" w="med" len="med"/>
            <a:tailEnd type="none" w="med" len="med"/>
          </a:ln>
        </p:spPr>
      </p:cxnSp>
      <p:cxnSp>
        <p:nvCxnSpPr>
          <p:cNvPr id="615" name="Google Shape;615;p30"/>
          <p:cNvCxnSpPr>
            <a:stCxn id="610" idx="3"/>
            <a:endCxn id="612" idx="1"/>
          </p:cNvCxnSpPr>
          <p:nvPr/>
        </p:nvCxnSpPr>
        <p:spPr>
          <a:xfrm>
            <a:off x="4234725" y="3444325"/>
            <a:ext cx="674700" cy="0"/>
          </a:xfrm>
          <a:prstGeom prst="straightConnector1">
            <a:avLst/>
          </a:prstGeom>
          <a:noFill/>
          <a:ln w="9525" cap="flat" cmpd="sng">
            <a:solidFill>
              <a:schemeClr val="lt2"/>
            </a:solidFill>
            <a:prstDash val="solid"/>
            <a:round/>
            <a:headEnd type="none" w="med" len="med"/>
            <a:tailEnd type="none" w="med" len="med"/>
          </a:ln>
        </p:spPr>
      </p:cxnSp>
      <p:grpSp>
        <p:nvGrpSpPr>
          <p:cNvPr id="616" name="Google Shape;616;p30"/>
          <p:cNvGrpSpPr/>
          <p:nvPr/>
        </p:nvGrpSpPr>
        <p:grpSpPr>
          <a:xfrm>
            <a:off x="5072712" y="3212678"/>
            <a:ext cx="402156" cy="456781"/>
            <a:chOff x="5357662" y="4297637"/>
            <a:chExt cx="287275" cy="326296"/>
          </a:xfrm>
        </p:grpSpPr>
        <p:sp>
          <p:nvSpPr>
            <p:cNvPr id="617" name="Google Shape;617;p3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30"/>
          <p:cNvGrpSpPr/>
          <p:nvPr/>
        </p:nvGrpSpPr>
        <p:grpSpPr>
          <a:xfrm>
            <a:off x="3630590" y="3198869"/>
            <a:ext cx="484361" cy="484405"/>
            <a:chOff x="4890434" y="4287389"/>
            <a:chExt cx="345997" cy="346029"/>
          </a:xfrm>
        </p:grpSpPr>
        <p:sp>
          <p:nvSpPr>
            <p:cNvPr id="623" name="Google Shape;623;p3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30"/>
          <p:cNvGrpSpPr/>
          <p:nvPr/>
        </p:nvGrpSpPr>
        <p:grpSpPr>
          <a:xfrm>
            <a:off x="5029465" y="1816807"/>
            <a:ext cx="488638" cy="438246"/>
            <a:chOff x="5778676" y="3826972"/>
            <a:chExt cx="349052" cy="313055"/>
          </a:xfrm>
        </p:grpSpPr>
        <p:sp>
          <p:nvSpPr>
            <p:cNvPr id="631" name="Google Shape;631;p3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30"/>
          <p:cNvGrpSpPr/>
          <p:nvPr/>
        </p:nvGrpSpPr>
        <p:grpSpPr>
          <a:xfrm>
            <a:off x="3630860" y="1790353"/>
            <a:ext cx="483826" cy="491133"/>
            <a:chOff x="4874902" y="3808799"/>
            <a:chExt cx="345615" cy="350835"/>
          </a:xfrm>
        </p:grpSpPr>
        <p:sp>
          <p:nvSpPr>
            <p:cNvPr id="637" name="Google Shape;637;p3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919660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26"/>
          <p:cNvSpPr txBox="1">
            <a:spLocks noGrp="1"/>
          </p:cNvSpPr>
          <p:nvPr>
            <p:ph type="body" idx="1"/>
          </p:nvPr>
        </p:nvSpPr>
        <p:spPr>
          <a:xfrm>
            <a:off x="174040" y="994827"/>
            <a:ext cx="4250877" cy="3786900"/>
          </a:xfrm>
          <a:prstGeom prst="rect">
            <a:avLst/>
          </a:prstGeom>
        </p:spPr>
        <p:txBody>
          <a:bodyPr spcFirstLastPara="1" wrap="square" lIns="91425" tIns="91425" rIns="91425" bIns="91425" anchor="t" anchorCtr="0">
            <a:noAutofit/>
          </a:bodyPr>
          <a:lstStyle/>
          <a:p>
            <a:pPr algn="l"/>
            <a:r>
              <a:rPr lang="en-US" sz="2000">
                <a:effectLst/>
                <a:latin typeface="Arial" panose="020B0604020202020204" pitchFamily="34" charset="0"/>
                <a:ea typeface="Calibri" panose="020F0502020204030204" pitchFamily="34" charset="0"/>
                <a:cs typeface="Arial" panose="020B0604020202020204" pitchFamily="34" charset="0"/>
              </a:rPr>
              <a:t>S</a:t>
            </a:r>
            <a:r>
              <a:rPr lang="vi-VN" sz="2000">
                <a:effectLst/>
                <a:latin typeface="Arial" panose="020B0604020202020204" pitchFamily="34" charset="0"/>
                <a:ea typeface="Calibri" panose="020F0502020204030204" pitchFamily="34" charset="0"/>
                <a:cs typeface="Arial" panose="020B0604020202020204" pitchFamily="34" charset="0"/>
              </a:rPr>
              <a:t>ự phát triển của ngành dịch vụ web khiến cho số lượng người truy cập </a:t>
            </a:r>
            <a:r>
              <a:rPr lang="en-US" sz="2000" err="1">
                <a:effectLst/>
                <a:latin typeface="Arial" panose="020B0604020202020204" pitchFamily="34" charset="0"/>
                <a:ea typeface="Calibri" panose="020F0502020204030204" pitchFamily="34" charset="0"/>
                <a:cs typeface="Arial" panose="020B0604020202020204" pitchFamily="34" charset="0"/>
              </a:rPr>
              <a:t>vào</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các</a:t>
            </a:r>
            <a:r>
              <a:rPr lang="en-US" sz="2000">
                <a:effectLst/>
                <a:latin typeface="Arial" panose="020B0604020202020204" pitchFamily="34" charset="0"/>
                <a:ea typeface="Calibri" panose="020F0502020204030204" pitchFamily="34" charset="0"/>
                <a:cs typeface="Arial" panose="020B0604020202020204" pitchFamily="34" charset="0"/>
              </a:rPr>
              <a:t> website </a:t>
            </a:r>
            <a:r>
              <a:rPr lang="vi-VN" sz="2000">
                <a:effectLst/>
                <a:latin typeface="Arial" panose="020B0604020202020204" pitchFamily="34" charset="0"/>
                <a:ea typeface="Calibri" panose="020F0502020204030204" pitchFamily="34" charset="0"/>
                <a:cs typeface="Arial" panose="020B0604020202020204" pitchFamily="34" charset="0"/>
              </a:rPr>
              <a:t>ngày càng tăng </a:t>
            </a:r>
            <a:r>
              <a:rPr lang="en-US" sz="2000" err="1">
                <a:effectLst/>
                <a:latin typeface="Arial" panose="020B0604020202020204" pitchFamily="34" charset="0"/>
                <a:ea typeface="Calibri" panose="020F0502020204030204" pitchFamily="34" charset="0"/>
                <a:cs typeface="Arial" panose="020B0604020202020204" pitchFamily="34" charset="0"/>
              </a:rPr>
              <a:t>mạnh</a:t>
            </a:r>
            <a:r>
              <a:rPr lang="en-US" sz="2000">
                <a:effectLst/>
                <a:latin typeface="Arial" panose="020B0604020202020204" pitchFamily="34" charset="0"/>
                <a:ea typeface="Calibri" panose="020F0502020204030204" pitchFamily="34" charset="0"/>
                <a:cs typeface="Arial" panose="020B0604020202020204" pitchFamily="34" charset="0"/>
              </a:rPr>
              <a:t>. </a:t>
            </a:r>
          </a:p>
          <a:p>
            <a:pPr algn="l"/>
            <a:r>
              <a:rPr lang="en-US" sz="2000" err="1">
                <a:effectLst/>
                <a:latin typeface="Arial" panose="020B0604020202020204" pitchFamily="34" charset="0"/>
                <a:ea typeface="Calibri" panose="020F0502020204030204" pitchFamily="34" charset="0"/>
                <a:cs typeface="Arial" panose="020B0604020202020204" pitchFamily="34" charset="0"/>
              </a:rPr>
              <a:t>Một</a:t>
            </a:r>
            <a:r>
              <a:rPr lang="en-US" sz="2000">
                <a:effectLst/>
                <a:latin typeface="Arial" panose="020B0604020202020204" pitchFamily="34" charset="0"/>
                <a:ea typeface="Calibri" panose="020F0502020204030204" pitchFamily="34" charset="0"/>
                <a:cs typeface="Arial" panose="020B0604020202020204" pitchFamily="34" charset="0"/>
              </a:rPr>
              <a:t> website </a:t>
            </a:r>
            <a:r>
              <a:rPr lang="en-US" sz="2000" err="1">
                <a:effectLst/>
                <a:latin typeface="Arial" panose="020B0604020202020204" pitchFamily="34" charset="0"/>
                <a:ea typeface="Calibri" panose="020F0502020204030204" pitchFamily="34" charset="0"/>
                <a:cs typeface="Arial" panose="020B0604020202020204" pitchFamily="34" charset="0"/>
              </a:rPr>
              <a:t>với</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số</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lượng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truy</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cập</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ngày</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càng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tăng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sẽ</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khiến</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máy</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chủ</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của</a:t>
            </a:r>
            <a:r>
              <a:rPr lang="en-US" sz="2000">
                <a:effectLst/>
                <a:latin typeface="Arial" panose="020B0604020202020204" pitchFamily="34" charset="0"/>
                <a:ea typeface="Calibri" panose="020F0502020204030204" pitchFamily="34" charset="0"/>
                <a:cs typeface="Arial" panose="020B0604020202020204" pitchFamily="34" charset="0"/>
              </a:rPr>
              <a:t> website </a:t>
            </a:r>
            <a:r>
              <a:rPr lang="en-US" sz="2000" err="1">
                <a:effectLst/>
                <a:latin typeface="Arial" panose="020B0604020202020204" pitchFamily="34" charset="0"/>
                <a:ea typeface="Calibri" panose="020F0502020204030204" pitchFamily="34" charset="0"/>
                <a:cs typeface="Arial" panose="020B0604020202020204" pitchFamily="34" charset="0"/>
              </a:rPr>
              <a:t>đó</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không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đáp</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ứng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được</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hết</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nhu</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cầu</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của</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người</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dùng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và</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bị</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quá</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tải</a:t>
            </a:r>
            <a:r>
              <a:rPr lang="en-US" sz="2000">
                <a:effectLst/>
                <a:latin typeface="Arial" panose="020B0604020202020204" pitchFamily="34" charset="0"/>
                <a:ea typeface="Calibri" panose="020F0502020204030204" pitchFamily="34" charset="0"/>
                <a:cs typeface="Arial" panose="020B0604020202020204" pitchFamily="34" charset="0"/>
              </a:rPr>
              <a:t>.</a:t>
            </a:r>
          </a:p>
          <a:p>
            <a:pPr marL="165100" indent="0" algn="l">
              <a:buNone/>
            </a:pPr>
            <a:r>
              <a:rPr lang="en-US" sz="2000">
                <a:effectLst/>
                <a:latin typeface="Arial" panose="020B0604020202020204" pitchFamily="34" charset="0"/>
                <a:ea typeface="Calibri" panose="020F0502020204030204" pitchFamily="34" charset="0"/>
                <a:cs typeface="Arial" panose="020B0604020202020204" pitchFamily="34" charset="0"/>
              </a:rPr>
              <a:t>=&gt; </a:t>
            </a:r>
            <a:r>
              <a:rPr lang="en-US" sz="2000" err="1">
                <a:effectLst/>
                <a:latin typeface="Arial" panose="020B0604020202020204" pitchFamily="34" charset="0"/>
                <a:ea typeface="Calibri" panose="020F0502020204030204" pitchFamily="34" charset="0"/>
                <a:cs typeface="Arial" panose="020B0604020202020204" pitchFamily="34" charset="0"/>
              </a:rPr>
              <a:t>Cần</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giải</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quyết</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vấn</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đề</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quá</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tải</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phục</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vụ</a:t>
            </a:r>
            <a:r>
              <a:rPr lang="en-US" sz="2000">
                <a:effectLst/>
                <a:latin typeface="Arial" panose="020B0604020202020204" pitchFamily="34" charset="0"/>
                <a:ea typeface="Calibri" panose="020F0502020204030204" pitchFamily="34" charset="0"/>
                <a:cs typeface="Arial" panose="020B0604020202020204" pitchFamily="34" charset="0"/>
              </a:rPr>
              <a:t> request </a:t>
            </a:r>
            <a:r>
              <a:rPr lang="en-US" sz="2000" err="1">
                <a:effectLst/>
                <a:latin typeface="Arial" panose="020B0604020202020204" pitchFamily="34" charset="0"/>
                <a:ea typeface="Calibri" panose="020F0502020204030204" pitchFamily="34" charset="0"/>
                <a:cs typeface="Arial" panose="020B0604020202020204" pitchFamily="34" charset="0"/>
              </a:rPr>
              <a:t>nhanh</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nhất</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có</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thể</a:t>
            </a:r>
            <a:endParaRPr lang="en-US" sz="2000">
              <a:latin typeface="Arial" panose="020B0604020202020204" pitchFamily="34" charset="0"/>
              <a:cs typeface="Arial" panose="020B0604020202020204" pitchFamily="34" charset="0"/>
            </a:endParaRPr>
          </a:p>
        </p:txBody>
      </p:sp>
      <p:sp>
        <p:nvSpPr>
          <p:cNvPr id="466" name="Google Shape;466;p26"/>
          <p:cNvSpPr txBox="1">
            <a:spLocks noGrp="1"/>
          </p:cNvSpPr>
          <p:nvPr>
            <p:ph type="ctrTitle"/>
          </p:nvPr>
        </p:nvSpPr>
        <p:spPr>
          <a:xfrm>
            <a:off x="597375" y="308088"/>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b="1">
                <a:latin typeface="Arial" panose="020B0604020202020204" pitchFamily="34" charset="0"/>
                <a:cs typeface="Arial" panose="020B0604020202020204" pitchFamily="34" charset="0"/>
              </a:rPr>
              <a:t>Ngữ cảnh</a:t>
            </a:r>
            <a:endParaRPr b="1">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754067F8-E748-FAF2-37A5-039F2F072B17}"/>
              </a:ext>
            </a:extLst>
          </p:cNvPr>
          <p:cNvPicPr>
            <a:picLocks noChangeAspect="1"/>
          </p:cNvPicPr>
          <p:nvPr/>
        </p:nvPicPr>
        <p:blipFill>
          <a:blip r:embed="rId3"/>
          <a:stretch>
            <a:fillRect/>
          </a:stretch>
        </p:blipFill>
        <p:spPr>
          <a:xfrm>
            <a:off x="4572000" y="1394460"/>
            <a:ext cx="4250877" cy="2805266"/>
          </a:xfrm>
          <a:prstGeom prst="rect">
            <a:avLst/>
          </a:prstGeom>
        </p:spPr>
      </p:pic>
      <p:sp>
        <p:nvSpPr>
          <p:cNvPr id="6" name="Google Shape;465;p26">
            <a:extLst>
              <a:ext uri="{FF2B5EF4-FFF2-40B4-BE49-F238E27FC236}">
                <a16:creationId xmlns:a16="http://schemas.microsoft.com/office/drawing/2014/main" id="{96076813-7B8E-BDBD-4DE2-A2BE97EDA065}"/>
              </a:ext>
            </a:extLst>
          </p:cNvPr>
          <p:cNvSpPr txBox="1">
            <a:spLocks/>
          </p:cNvSpPr>
          <p:nvPr/>
        </p:nvSpPr>
        <p:spPr>
          <a:xfrm>
            <a:off x="174040" y="1007019"/>
            <a:ext cx="4250877" cy="3786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0000"/>
              </a:lnSpc>
              <a:spcBef>
                <a:spcPts val="0"/>
              </a:spcBef>
              <a:spcAft>
                <a:spcPts val="0"/>
              </a:spcAft>
              <a:buClr>
                <a:schemeClr val="lt1"/>
              </a:buClr>
              <a:buSzPts val="1000"/>
              <a:buFont typeface="Livvic Light"/>
              <a:buChar char="●"/>
              <a:defRPr sz="1200" b="0" i="0" u="none" strike="noStrike" cap="none">
                <a:solidFill>
                  <a:schemeClr val="lt1"/>
                </a:solidFill>
                <a:latin typeface="Maven Pro"/>
                <a:ea typeface="Maven Pro"/>
                <a:cs typeface="Maven Pro"/>
                <a:sym typeface="Maven Pro"/>
              </a:defRPr>
            </a:lvl1pPr>
            <a:lvl2pPr marL="914400" marR="0" lvl="1"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2pPr>
            <a:lvl3pPr marL="1371600" marR="0" lvl="2"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3pPr>
            <a:lvl4pPr marL="1828800" marR="0" lvl="3"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4pPr>
            <a:lvl5pPr marL="2286000" marR="0" lvl="4"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5pPr>
            <a:lvl6pPr marL="2743200" marR="0" lvl="5"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6pPr>
            <a:lvl7pPr marL="3200400" marR="0" lvl="6"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7pPr>
            <a:lvl8pPr marL="3657600" marR="0" lvl="7"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8pPr>
            <a:lvl9pPr marL="4114800" marR="0" lvl="8" indent="-292100" algn="l" rtl="0">
              <a:lnSpc>
                <a:spcPct val="115000"/>
              </a:lnSpc>
              <a:spcBef>
                <a:spcPts val="1600"/>
              </a:spcBef>
              <a:spcAft>
                <a:spcPts val="160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9pPr>
          </a:lstStyle>
          <a:p>
            <a:r>
              <a:rPr lang="vi-VN" sz="2000">
                <a:latin typeface="Arial" panose="020B0604020202020204" pitchFamily="34" charset="0"/>
                <a:ea typeface="Calibri" panose="020F0502020204030204" pitchFamily="34" charset="0"/>
                <a:cs typeface="Arial" panose="020B0604020202020204" pitchFamily="34" charset="0"/>
              </a:rPr>
              <a:t>Một trang web cũng đối diện với nhiều nguy cơ về an ninh, bảo mật,... </a:t>
            </a:r>
          </a:p>
          <a:p>
            <a:r>
              <a:rPr lang="vi-VN" sz="2000">
                <a:latin typeface="Arial" panose="020B0604020202020204" pitchFamily="34" charset="0"/>
                <a:ea typeface="Calibri" panose="020F0502020204030204" pitchFamily="34" charset="0"/>
                <a:cs typeface="Arial" panose="020B0604020202020204" pitchFamily="34" charset="0"/>
              </a:rPr>
              <a:t>Một trong số đó là loại tấn công vô cùng nguy hiểm và tinh vi – DDoS</a:t>
            </a:r>
          </a:p>
          <a:p>
            <a:r>
              <a:rPr lang="vi-VN" sz="2000">
                <a:latin typeface="Arial" panose="020B0604020202020204" pitchFamily="34" charset="0"/>
                <a:ea typeface="Calibri" panose="020F0502020204030204" pitchFamily="34" charset="0"/>
                <a:cs typeface="Arial" panose="020B0604020202020204" pitchFamily="34" charset="0"/>
              </a:rPr>
              <a:t>Các cuộc tấn công DDoS có thể nhằm vào bất cứ ai, bất cứ lúc nào và bất cứ website nào</a:t>
            </a:r>
          </a:p>
          <a:p>
            <a:pPr marL="165100" indent="0">
              <a:buNone/>
            </a:pPr>
            <a:r>
              <a:rPr lang="vi-VN" sz="2000">
                <a:latin typeface="Arial" panose="020B0604020202020204" pitchFamily="34" charset="0"/>
                <a:cs typeface="Arial" panose="020B0604020202020204" pitchFamily="34" charset="0"/>
              </a:rPr>
              <a:t>=&gt; Cần đảm bảo an toàn cho website trước các cuộc tấn công nguy hiểm</a:t>
            </a:r>
            <a:endParaRPr lang="en-US" sz="2000">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grpId="0" nodeType="clickEffect">
                                  <p:stCondLst>
                                    <p:cond delay="0"/>
                                  </p:stCondLst>
                                  <p:childTnLst>
                                    <p:anim calcmode="lin" valueType="num">
                                      <p:cBhvr additive="base">
                                        <p:cTn id="6" dur="100"/>
                                        <p:tgtEl>
                                          <p:spTgt spid="465">
                                            <p:txEl>
                                              <p:pRg st="0" end="0"/>
                                            </p:txEl>
                                          </p:spTgt>
                                        </p:tgtEl>
                                        <p:attrNameLst>
                                          <p:attrName>ppt_x</p:attrName>
                                        </p:attrNameLst>
                                      </p:cBhvr>
                                      <p:tavLst>
                                        <p:tav tm="0">
                                          <p:val>
                                            <p:strVal val="ppt_x"/>
                                          </p:val>
                                        </p:tav>
                                        <p:tav tm="100000">
                                          <p:val>
                                            <p:strVal val="ppt_x"/>
                                          </p:val>
                                        </p:tav>
                                      </p:tavLst>
                                    </p:anim>
                                    <p:anim calcmode="lin" valueType="num">
                                      <p:cBhvr additive="base">
                                        <p:cTn id="7" dur="100"/>
                                        <p:tgtEl>
                                          <p:spTgt spid="465">
                                            <p:txEl>
                                              <p:pRg st="0" end="0"/>
                                            </p:txEl>
                                          </p:spTgt>
                                        </p:tgtEl>
                                        <p:attrNameLst>
                                          <p:attrName>ppt_y</p:attrName>
                                        </p:attrNameLst>
                                      </p:cBhvr>
                                      <p:tavLst>
                                        <p:tav tm="0">
                                          <p:val>
                                            <p:strVal val="ppt_y"/>
                                          </p:val>
                                        </p:tav>
                                        <p:tav tm="100000">
                                          <p:val>
                                            <p:strVal val="1+ppt_h/2"/>
                                          </p:val>
                                        </p:tav>
                                      </p:tavLst>
                                    </p:anim>
                                    <p:set>
                                      <p:cBhvr>
                                        <p:cTn id="8" dur="1" fill="hold">
                                          <p:stCondLst>
                                            <p:cond delay="99"/>
                                          </p:stCondLst>
                                        </p:cTn>
                                        <p:tgtEl>
                                          <p:spTgt spid="465">
                                            <p:txEl>
                                              <p:pRg st="0" end="0"/>
                                            </p:txEl>
                                          </p:spTgt>
                                        </p:tgtEl>
                                        <p:attrNameLst>
                                          <p:attrName>style.visibility</p:attrName>
                                        </p:attrNameLst>
                                      </p:cBhvr>
                                      <p:to>
                                        <p:strVal val="hidden"/>
                                      </p:to>
                                    </p:set>
                                  </p:childTnLst>
                                </p:cTn>
                              </p:par>
                            </p:childTnLst>
                          </p:cTn>
                        </p:par>
                        <p:par>
                          <p:cTn id="9" fill="hold">
                            <p:stCondLst>
                              <p:cond delay="100"/>
                            </p:stCondLst>
                            <p:childTnLst>
                              <p:par>
                                <p:cTn id="10" presetID="2" presetClass="exit" presetSubtype="4" fill="hold" grpId="0" nodeType="afterEffect">
                                  <p:stCondLst>
                                    <p:cond delay="0"/>
                                  </p:stCondLst>
                                  <p:childTnLst>
                                    <p:anim calcmode="lin" valueType="num">
                                      <p:cBhvr additive="base">
                                        <p:cTn id="11" dur="100"/>
                                        <p:tgtEl>
                                          <p:spTgt spid="465">
                                            <p:txEl>
                                              <p:pRg st="1" end="1"/>
                                            </p:txEl>
                                          </p:spTgt>
                                        </p:tgtEl>
                                        <p:attrNameLst>
                                          <p:attrName>ppt_x</p:attrName>
                                        </p:attrNameLst>
                                      </p:cBhvr>
                                      <p:tavLst>
                                        <p:tav tm="0">
                                          <p:val>
                                            <p:strVal val="ppt_x"/>
                                          </p:val>
                                        </p:tav>
                                        <p:tav tm="100000">
                                          <p:val>
                                            <p:strVal val="ppt_x"/>
                                          </p:val>
                                        </p:tav>
                                      </p:tavLst>
                                    </p:anim>
                                    <p:anim calcmode="lin" valueType="num">
                                      <p:cBhvr additive="base">
                                        <p:cTn id="12" dur="100"/>
                                        <p:tgtEl>
                                          <p:spTgt spid="465">
                                            <p:txEl>
                                              <p:pRg st="1" end="1"/>
                                            </p:txEl>
                                          </p:spTgt>
                                        </p:tgtEl>
                                        <p:attrNameLst>
                                          <p:attrName>ppt_y</p:attrName>
                                        </p:attrNameLst>
                                      </p:cBhvr>
                                      <p:tavLst>
                                        <p:tav tm="0">
                                          <p:val>
                                            <p:strVal val="ppt_y"/>
                                          </p:val>
                                        </p:tav>
                                        <p:tav tm="100000">
                                          <p:val>
                                            <p:strVal val="1+ppt_h/2"/>
                                          </p:val>
                                        </p:tav>
                                      </p:tavLst>
                                    </p:anim>
                                    <p:set>
                                      <p:cBhvr>
                                        <p:cTn id="13" dur="1" fill="hold">
                                          <p:stCondLst>
                                            <p:cond delay="99"/>
                                          </p:stCondLst>
                                        </p:cTn>
                                        <p:tgtEl>
                                          <p:spTgt spid="465">
                                            <p:txEl>
                                              <p:pRg st="1" end="1"/>
                                            </p:txEl>
                                          </p:spTgt>
                                        </p:tgtEl>
                                        <p:attrNameLst>
                                          <p:attrName>style.visibility</p:attrName>
                                        </p:attrNameLst>
                                      </p:cBhvr>
                                      <p:to>
                                        <p:strVal val="hidden"/>
                                      </p:to>
                                    </p:set>
                                  </p:childTnLst>
                                </p:cTn>
                              </p:par>
                            </p:childTnLst>
                          </p:cTn>
                        </p:par>
                        <p:par>
                          <p:cTn id="14" fill="hold">
                            <p:stCondLst>
                              <p:cond delay="200"/>
                            </p:stCondLst>
                            <p:childTnLst>
                              <p:par>
                                <p:cTn id="15" presetID="2" presetClass="exit" presetSubtype="4" fill="hold" grpId="0" nodeType="afterEffect">
                                  <p:stCondLst>
                                    <p:cond delay="0"/>
                                  </p:stCondLst>
                                  <p:childTnLst>
                                    <p:anim calcmode="lin" valueType="num">
                                      <p:cBhvr additive="base">
                                        <p:cTn id="16" dur="100"/>
                                        <p:tgtEl>
                                          <p:spTgt spid="465">
                                            <p:txEl>
                                              <p:pRg st="2" end="2"/>
                                            </p:txEl>
                                          </p:spTgt>
                                        </p:tgtEl>
                                        <p:attrNameLst>
                                          <p:attrName>ppt_x</p:attrName>
                                        </p:attrNameLst>
                                      </p:cBhvr>
                                      <p:tavLst>
                                        <p:tav tm="0">
                                          <p:val>
                                            <p:strVal val="ppt_x"/>
                                          </p:val>
                                        </p:tav>
                                        <p:tav tm="100000">
                                          <p:val>
                                            <p:strVal val="ppt_x"/>
                                          </p:val>
                                        </p:tav>
                                      </p:tavLst>
                                    </p:anim>
                                    <p:anim calcmode="lin" valueType="num">
                                      <p:cBhvr additive="base">
                                        <p:cTn id="17" dur="100"/>
                                        <p:tgtEl>
                                          <p:spTgt spid="465">
                                            <p:txEl>
                                              <p:pRg st="2" end="2"/>
                                            </p:txEl>
                                          </p:spTgt>
                                        </p:tgtEl>
                                        <p:attrNameLst>
                                          <p:attrName>ppt_y</p:attrName>
                                        </p:attrNameLst>
                                      </p:cBhvr>
                                      <p:tavLst>
                                        <p:tav tm="0">
                                          <p:val>
                                            <p:strVal val="ppt_y"/>
                                          </p:val>
                                        </p:tav>
                                        <p:tav tm="100000">
                                          <p:val>
                                            <p:strVal val="1+ppt_h/2"/>
                                          </p:val>
                                        </p:tav>
                                      </p:tavLst>
                                    </p:anim>
                                    <p:set>
                                      <p:cBhvr>
                                        <p:cTn id="18" dur="1" fill="hold">
                                          <p:stCondLst>
                                            <p:cond delay="99"/>
                                          </p:stCondLst>
                                        </p:cTn>
                                        <p:tgtEl>
                                          <p:spTgt spid="465">
                                            <p:txEl>
                                              <p:pRg st="2" end="2"/>
                                            </p:txEl>
                                          </p:spTgt>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ppt_x"/>
                                          </p:val>
                                        </p:tav>
                                        <p:tav tm="100000">
                                          <p:val>
                                            <p:strVal val="#ppt_x"/>
                                          </p:val>
                                        </p:tav>
                                      </p:tavLst>
                                    </p:anim>
                                    <p:anim calcmode="lin" valueType="num">
                                      <p:cBhvr additive="base">
                                        <p:cTn id="2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5" grpId="0" uiExpand="1" build="p"/>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4" name="Google Shape;474;p27"/>
          <p:cNvSpPr txBox="1">
            <a:spLocks noGrp="1"/>
          </p:cNvSpPr>
          <p:nvPr>
            <p:ph type="ctrTitle"/>
          </p:nvPr>
        </p:nvSpPr>
        <p:spPr>
          <a:xfrm>
            <a:off x="971150" y="3189069"/>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Arial" panose="020B0604020202020204" pitchFamily="34" charset="0"/>
                <a:cs typeface="Arial" panose="020B0604020202020204" pitchFamily="34" charset="0"/>
              </a:rPr>
              <a:t>DNS</a:t>
            </a:r>
            <a:endParaRPr>
              <a:latin typeface="Arial" panose="020B0604020202020204" pitchFamily="34" charset="0"/>
              <a:cs typeface="Arial" panose="020B0604020202020204" pitchFamily="34" charset="0"/>
            </a:endParaRPr>
          </a:p>
        </p:txBody>
      </p:sp>
      <p:sp>
        <p:nvSpPr>
          <p:cNvPr id="476" name="Google Shape;476;p27"/>
          <p:cNvSpPr txBox="1">
            <a:spLocks noGrp="1"/>
          </p:cNvSpPr>
          <p:nvPr>
            <p:ph type="title" idx="3"/>
          </p:nvPr>
        </p:nvSpPr>
        <p:spPr>
          <a:xfrm>
            <a:off x="1223300"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Arial" panose="020B0604020202020204" pitchFamily="34" charset="0"/>
                <a:cs typeface="Arial" panose="020B0604020202020204" pitchFamily="34" charset="0"/>
              </a:rPr>
              <a:t>01</a:t>
            </a:r>
            <a:endParaRPr b="1">
              <a:latin typeface="Arial" panose="020B0604020202020204" pitchFamily="34" charset="0"/>
              <a:cs typeface="Arial" panose="020B0604020202020204" pitchFamily="34" charset="0"/>
            </a:endParaRPr>
          </a:p>
        </p:txBody>
      </p:sp>
      <p:sp>
        <p:nvSpPr>
          <p:cNvPr id="473" name="Google Shape;473;p27"/>
          <p:cNvSpPr txBox="1">
            <a:spLocks noGrp="1"/>
          </p:cNvSpPr>
          <p:nvPr>
            <p:ph type="ctrTitle" idx="4"/>
          </p:nvPr>
        </p:nvSpPr>
        <p:spPr>
          <a:xfrm>
            <a:off x="3796277" y="3189069"/>
            <a:ext cx="1386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Arial" panose="020B0604020202020204" pitchFamily="34" charset="0"/>
                <a:cs typeface="Arial" panose="020B0604020202020204" pitchFamily="34" charset="0"/>
              </a:rPr>
              <a:t>GeoDNS</a:t>
            </a:r>
            <a:endParaRPr>
              <a:latin typeface="Arial" panose="020B0604020202020204" pitchFamily="34" charset="0"/>
              <a:cs typeface="Arial" panose="020B0604020202020204" pitchFamily="34" charset="0"/>
            </a:endParaRPr>
          </a:p>
        </p:txBody>
      </p:sp>
      <p:sp>
        <p:nvSpPr>
          <p:cNvPr id="478" name="Google Shape;478;p27"/>
          <p:cNvSpPr txBox="1">
            <a:spLocks noGrp="1"/>
          </p:cNvSpPr>
          <p:nvPr>
            <p:ph type="title" idx="6"/>
          </p:nvPr>
        </p:nvSpPr>
        <p:spPr>
          <a:xfrm>
            <a:off x="3942827"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Arial" panose="020B0604020202020204" pitchFamily="34" charset="0"/>
                <a:cs typeface="Arial" panose="020B0604020202020204" pitchFamily="34" charset="0"/>
              </a:rPr>
              <a:t>02</a:t>
            </a:r>
            <a:endParaRPr b="1">
              <a:latin typeface="Arial" panose="020B0604020202020204" pitchFamily="34" charset="0"/>
              <a:cs typeface="Arial" panose="020B0604020202020204" pitchFamily="34" charset="0"/>
            </a:endParaRPr>
          </a:p>
        </p:txBody>
      </p:sp>
      <p:sp>
        <p:nvSpPr>
          <p:cNvPr id="479" name="Google Shape;479;p27"/>
          <p:cNvSpPr txBox="1">
            <a:spLocks noGrp="1"/>
          </p:cNvSpPr>
          <p:nvPr>
            <p:ph type="ctrTitle" idx="7"/>
          </p:nvPr>
        </p:nvSpPr>
        <p:spPr>
          <a:xfrm>
            <a:off x="618825" y="411675"/>
            <a:ext cx="7237395"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latin typeface="Arial" panose="020B0604020202020204" pitchFamily="34" charset="0"/>
                <a:cs typeface="Arial" panose="020B0604020202020204" pitchFamily="34" charset="0"/>
              </a:rPr>
              <a:t>GSLB – Global Server Load Balancing</a:t>
            </a:r>
            <a:endParaRPr b="1">
              <a:latin typeface="Arial" panose="020B0604020202020204" pitchFamily="34" charset="0"/>
              <a:cs typeface="Arial" panose="020B0604020202020204" pitchFamily="34" charset="0"/>
            </a:endParaRPr>
          </a:p>
        </p:txBody>
      </p:sp>
      <p:sp>
        <p:nvSpPr>
          <p:cNvPr id="471" name="Google Shape;471;p27"/>
          <p:cNvSpPr txBox="1">
            <a:spLocks noGrp="1"/>
          </p:cNvSpPr>
          <p:nvPr>
            <p:ph type="ctrTitle" idx="8"/>
          </p:nvPr>
        </p:nvSpPr>
        <p:spPr>
          <a:xfrm>
            <a:off x="6401005" y="3184990"/>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Arial" panose="020B0604020202020204" pitchFamily="34" charset="0"/>
                <a:cs typeface="Arial" panose="020B0604020202020204" pitchFamily="34" charset="0"/>
              </a:rPr>
              <a:t>DNS Policy</a:t>
            </a:r>
            <a:endParaRPr>
              <a:latin typeface="Arial" panose="020B0604020202020204" pitchFamily="34" charset="0"/>
              <a:cs typeface="Arial" panose="020B0604020202020204" pitchFamily="34" charset="0"/>
            </a:endParaRPr>
          </a:p>
        </p:txBody>
      </p:sp>
      <p:sp>
        <p:nvSpPr>
          <p:cNvPr id="480" name="Google Shape;480;p27"/>
          <p:cNvSpPr txBox="1">
            <a:spLocks noGrp="1"/>
          </p:cNvSpPr>
          <p:nvPr>
            <p:ph type="title" idx="9"/>
          </p:nvPr>
        </p:nvSpPr>
        <p:spPr>
          <a:xfrm>
            <a:off x="6665704"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Arial" panose="020B0604020202020204" pitchFamily="34" charset="0"/>
                <a:cs typeface="Arial" panose="020B0604020202020204" pitchFamily="34" charset="0"/>
              </a:rPr>
              <a:t>03</a:t>
            </a:r>
          </a:p>
        </p:txBody>
      </p:sp>
      <p:sp>
        <p:nvSpPr>
          <p:cNvPr id="481" name="Google Shape;481;p27"/>
          <p:cNvSpPr/>
          <p:nvPr/>
        </p:nvSpPr>
        <p:spPr>
          <a:xfrm>
            <a:off x="1223300" y="1562750"/>
            <a:ext cx="824100" cy="82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82" name="Google Shape;482;p27"/>
          <p:cNvSpPr/>
          <p:nvPr/>
        </p:nvSpPr>
        <p:spPr>
          <a:xfrm>
            <a:off x="3942827" y="1562750"/>
            <a:ext cx="824100" cy="824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83" name="Google Shape;483;p27"/>
          <p:cNvSpPr/>
          <p:nvPr/>
        </p:nvSpPr>
        <p:spPr>
          <a:xfrm>
            <a:off x="6665704" y="1562750"/>
            <a:ext cx="824100" cy="82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cxnSp>
        <p:nvCxnSpPr>
          <p:cNvPr id="484" name="Google Shape;484;p27"/>
          <p:cNvCxnSpPr>
            <a:stCxn id="481" idx="1"/>
            <a:endCxn id="476" idx="1"/>
          </p:cNvCxnSpPr>
          <p:nvPr/>
        </p:nvCxnSpPr>
        <p:spPr>
          <a:xfrm>
            <a:off x="1223300"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5" name="Google Shape;485;p27"/>
          <p:cNvCxnSpPr>
            <a:stCxn id="482" idx="1"/>
            <a:endCxn id="478" idx="1"/>
          </p:cNvCxnSpPr>
          <p:nvPr/>
        </p:nvCxnSpPr>
        <p:spPr>
          <a:xfrm>
            <a:off x="3942827"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6" name="Google Shape;486;p27"/>
          <p:cNvCxnSpPr>
            <a:stCxn id="483" idx="1"/>
            <a:endCxn id="480" idx="1"/>
          </p:cNvCxnSpPr>
          <p:nvPr/>
        </p:nvCxnSpPr>
        <p:spPr>
          <a:xfrm>
            <a:off x="6665704"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487" name="Google Shape;487;p27"/>
          <p:cNvSpPr/>
          <p:nvPr/>
        </p:nvSpPr>
        <p:spPr>
          <a:xfrm>
            <a:off x="2276000" y="132471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89" name="Google Shape;489;p27"/>
          <p:cNvSpPr/>
          <p:nvPr/>
        </p:nvSpPr>
        <p:spPr>
          <a:xfrm>
            <a:off x="1346749" y="1669267"/>
            <a:ext cx="577195" cy="57781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grpSp>
        <p:nvGrpSpPr>
          <p:cNvPr id="490" name="Google Shape;490;p27"/>
          <p:cNvGrpSpPr/>
          <p:nvPr/>
        </p:nvGrpSpPr>
        <p:grpSpPr>
          <a:xfrm>
            <a:off x="4075558" y="1684660"/>
            <a:ext cx="577210" cy="580282"/>
            <a:chOff x="3095745" y="3805393"/>
            <a:chExt cx="352840" cy="354717"/>
          </a:xfrm>
        </p:grpSpPr>
        <p:sp>
          <p:nvSpPr>
            <p:cNvPr id="491" name="Google Shape;491;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92" name="Google Shape;492;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93" name="Google Shape;493;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94" name="Google Shape;494;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95" name="Google Shape;495;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96" name="Google Shape;496;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gr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9329742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26"/>
          <p:cNvSpPr txBox="1">
            <a:spLocks noGrp="1"/>
          </p:cNvSpPr>
          <p:nvPr>
            <p:ph type="body" idx="1"/>
          </p:nvPr>
        </p:nvSpPr>
        <p:spPr>
          <a:xfrm>
            <a:off x="638550" y="1301940"/>
            <a:ext cx="7866900" cy="2248980"/>
          </a:xfrm>
          <a:prstGeom prst="rect">
            <a:avLst/>
          </a:prstGeom>
        </p:spPr>
        <p:txBody>
          <a:bodyPr spcFirstLastPara="1" wrap="square" lIns="91425" tIns="91425" rIns="91425" bIns="91425" anchor="t" anchorCtr="0">
            <a:noAutofit/>
          </a:bodyPr>
          <a:lstStyle/>
          <a:p>
            <a:pPr marL="285750" indent="-285750">
              <a:buFont typeface="Wingdings" panose="05000000000000000000" pitchFamily="2" charset="2"/>
              <a:buChar char="q"/>
            </a:pPr>
            <a:r>
              <a:rPr lang="en-US" sz="2000" err="1">
                <a:latin typeface="Arial" panose="020B0604020202020204" pitchFamily="34" charset="0"/>
                <a:ea typeface="Calibri" panose="020F0502020204030204" pitchFamily="34" charset="0"/>
                <a:cs typeface="Arial" panose="020B0604020202020204" pitchFamily="34" charset="0"/>
              </a:rPr>
              <a:t>Câ</a:t>
            </a:r>
            <a:r>
              <a:rPr lang="en-US" sz="2000" err="1">
                <a:effectLst/>
                <a:latin typeface="Arial" panose="020B0604020202020204" pitchFamily="34" charset="0"/>
                <a:ea typeface="Calibri" panose="020F0502020204030204" pitchFamily="34" charset="0"/>
                <a:cs typeface="Arial" panose="020B0604020202020204" pitchFamily="34" charset="0"/>
              </a:rPr>
              <a:t>n</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bằng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tải</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cho</a:t>
            </a:r>
            <a:r>
              <a:rPr lang="en-US" sz="2000">
                <a:effectLst/>
                <a:latin typeface="Arial" panose="020B0604020202020204" pitchFamily="34" charset="0"/>
                <a:ea typeface="Calibri" panose="020F0502020204030204" pitchFamily="34" charset="0"/>
                <a:cs typeface="Arial" panose="020B0604020202020204" pitchFamily="34" charset="0"/>
              </a:rPr>
              <a:t> server </a:t>
            </a:r>
            <a:r>
              <a:rPr lang="en-US" sz="2000" err="1">
                <a:effectLst/>
                <a:latin typeface="Arial" panose="020B0604020202020204" pitchFamily="34" charset="0"/>
                <a:ea typeface="Calibri" panose="020F0502020204030204" pitchFamily="34" charset="0"/>
                <a:cs typeface="Arial" panose="020B0604020202020204" pitchFamily="34" charset="0"/>
              </a:rPr>
              <a:t>toàn</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cầu</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có</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nhiệm</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vụ</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chuyển</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hướng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yêu</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cầu</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của</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người</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dùng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đến</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các</a:t>
            </a:r>
            <a:r>
              <a:rPr lang="en-US" sz="2000">
                <a:effectLst/>
                <a:latin typeface="Arial" panose="020B0604020202020204" pitchFamily="34" charset="0"/>
                <a:ea typeface="Calibri" panose="020F0502020204030204" pitchFamily="34" charset="0"/>
                <a:cs typeface="Arial" panose="020B0604020202020204" pitchFamily="34" charset="0"/>
              </a:rPr>
              <a:t> data center </a:t>
            </a:r>
            <a:r>
              <a:rPr lang="en-US" sz="2000" err="1">
                <a:effectLst/>
                <a:latin typeface="Arial" panose="020B0604020202020204" pitchFamily="34" charset="0"/>
                <a:ea typeface="Calibri" panose="020F0502020204030204" pitchFamily="34" charset="0"/>
                <a:cs typeface="Arial" panose="020B0604020202020204" pitchFamily="34" charset="0"/>
              </a:rPr>
              <a:t>khác</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nhau</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trong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trường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hợp</a:t>
            </a:r>
            <a:r>
              <a:rPr lang="en-US" sz="2000">
                <a:effectLst/>
                <a:latin typeface="Arial" panose="020B0604020202020204" pitchFamily="34" charset="0"/>
                <a:ea typeface="Calibri" panose="020F0502020204030204" pitchFamily="34" charset="0"/>
                <a:cs typeface="Arial" panose="020B0604020202020204" pitchFamily="34" charset="0"/>
              </a:rPr>
              <a:t> website </a:t>
            </a:r>
            <a:r>
              <a:rPr lang="en-US" sz="2000" err="1">
                <a:effectLst/>
                <a:latin typeface="Arial" panose="020B0604020202020204" pitchFamily="34" charset="0"/>
                <a:ea typeface="Calibri" panose="020F0502020204030204" pitchFamily="34" charset="0"/>
                <a:cs typeface="Arial" panose="020B0604020202020204" pitchFamily="34" charset="0"/>
              </a:rPr>
              <a:t>có</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nhiều</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trung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tâm</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dữ</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liệu</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trên</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thế</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giới</a:t>
            </a:r>
            <a:r>
              <a:rPr lang="en-US" sz="2000">
                <a:effectLst/>
                <a:latin typeface="Arial" panose="020B0604020202020204" pitchFamily="34" charset="0"/>
                <a:ea typeface="Calibri" panose="020F0502020204030204" pitchFamily="34" charset="0"/>
                <a:cs typeface="Arial" panose="020B0604020202020204" pitchFamily="34" charset="0"/>
              </a:rPr>
              <a:t>. </a:t>
            </a:r>
          </a:p>
          <a:p>
            <a:pPr marL="285750" indent="-285750">
              <a:buFont typeface="Wingdings" panose="05000000000000000000" pitchFamily="2" charset="2"/>
              <a:buChar char="q"/>
            </a:pPr>
            <a:r>
              <a:rPr lang="en-US" sz="2000" err="1">
                <a:effectLst/>
                <a:latin typeface="Arial" panose="020B0604020202020204" pitchFamily="34" charset="0"/>
                <a:ea typeface="Calibri" panose="020F0502020204030204" pitchFamily="34" charset="0"/>
                <a:cs typeface="Arial" panose="020B0604020202020204" pitchFamily="34" charset="0"/>
              </a:rPr>
              <a:t>Góp</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phần</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tăng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tốc</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độ</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phản</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hồi</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cho</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người</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dùng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và</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giúp</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cho</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hệ</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thống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vẫn</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có</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khả</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năng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hoạt</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động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khi</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có</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trung</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tâm</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dữ</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liệu</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bị</a:t>
            </a:r>
            <a:r>
              <a:rPr lang="en-US" sz="2000">
                <a:effectLst/>
                <a:latin typeface="Arial" panose="020B0604020202020204" pitchFamily="34" charset="0"/>
                <a:ea typeface="Calibri" panose="020F0502020204030204" pitchFamily="34" charset="0"/>
                <a:cs typeface="Arial" panose="020B0604020202020204" pitchFamily="34" charset="0"/>
              </a:rPr>
              <a:t> “</a:t>
            </a:r>
            <a:r>
              <a:rPr lang="en-US" sz="2000" err="1">
                <a:effectLst/>
                <a:latin typeface="Arial" panose="020B0604020202020204" pitchFamily="34" charset="0"/>
                <a:ea typeface="Calibri" panose="020F0502020204030204" pitchFamily="34" charset="0"/>
                <a:cs typeface="Arial" panose="020B0604020202020204" pitchFamily="34" charset="0"/>
              </a:rPr>
              <a:t>chết</a:t>
            </a:r>
            <a:r>
              <a:rPr lang="en-US" sz="2000">
                <a:effectLst/>
                <a:latin typeface="Arial" panose="020B0604020202020204" pitchFamily="34" charset="0"/>
                <a:ea typeface="Calibri" panose="020F0502020204030204" pitchFamily="34" charset="0"/>
                <a:cs typeface="Arial" panose="020B0604020202020204" pitchFamily="34" charset="0"/>
              </a:rPr>
              <a:t>”.</a:t>
            </a:r>
            <a:endParaRPr lang="vi-VN" sz="1800">
              <a:latin typeface="Arial" panose="020B0604020202020204" pitchFamily="34" charset="0"/>
              <a:cs typeface="Arial" panose="020B0604020202020204" pitchFamily="34" charset="0"/>
            </a:endParaRPr>
          </a:p>
        </p:txBody>
      </p:sp>
      <p:sp>
        <p:nvSpPr>
          <p:cNvPr id="6" name="Google Shape;479;p27">
            <a:extLst>
              <a:ext uri="{FF2B5EF4-FFF2-40B4-BE49-F238E27FC236}">
                <a16:creationId xmlns:a16="http://schemas.microsoft.com/office/drawing/2014/main" id="{284927CE-FB4F-6FDF-25FC-E6535636DA2B}"/>
              </a:ext>
            </a:extLst>
          </p:cNvPr>
          <p:cNvSpPr txBox="1">
            <a:spLocks/>
          </p:cNvSpPr>
          <p:nvPr/>
        </p:nvSpPr>
        <p:spPr>
          <a:xfrm>
            <a:off x="638550" y="449775"/>
            <a:ext cx="7866900" cy="577800"/>
          </a:xfrm>
          <a:prstGeom prst="rect">
            <a:avLst/>
          </a:prstGeom>
        </p:spPr>
        <p:txBody>
          <a:bodyPr spcFirstLastPara="1" wrap="square" lIns="91425" tIns="91425" rIns="91425" bIns="91425" anchor="b" anchorCtr="0">
            <a:noAutofit/>
          </a:bodyPr>
          <a:lstStyle>
            <a:lvl1pPr algn="l" defTabSz="342900" rtl="0" eaLnBrk="1" latinLnBrk="0" hangingPunct="1">
              <a:spcBef>
                <a:spcPct val="0"/>
              </a:spcBef>
              <a:buNone/>
              <a:defRPr sz="315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spcBef>
                <a:spcPts val="0"/>
              </a:spcBef>
            </a:pPr>
            <a:r>
              <a:rPr lang="en-US" b="1">
                <a:latin typeface="Arial" panose="020B0604020202020204" pitchFamily="34" charset="0"/>
                <a:cs typeface="Arial" panose="020B0604020202020204" pitchFamily="34" charset="0"/>
              </a:rPr>
              <a:t>GSLB – Global Server Load Balancing</a:t>
            </a:r>
          </a:p>
        </p:txBody>
      </p:sp>
    </p:spTree>
    <p:extLst>
      <p:ext uri="{BB962C8B-B14F-4D97-AF65-F5344CB8AC3E}">
        <p14:creationId xmlns:p14="http://schemas.microsoft.com/office/powerpoint/2010/main" val="7765407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p:nvPr>
        </p:nvSpPr>
        <p:spPr>
          <a:xfrm>
            <a:off x="618824" y="411675"/>
            <a:ext cx="7671736"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100" b="1">
                <a:latin typeface="Arial" panose="020B0604020202020204" pitchFamily="34" charset="0"/>
                <a:cs typeface="Arial" panose="020B0604020202020204" pitchFamily="34" charset="0"/>
              </a:rPr>
              <a:t>Global Server Load Balancing (GSLB)</a:t>
            </a:r>
            <a:endParaRPr sz="3100" b="1">
              <a:latin typeface="Arial" panose="020B0604020202020204" pitchFamily="34" charset="0"/>
              <a:cs typeface="Arial" panose="020B0604020202020204" pitchFamily="34" charset="0"/>
            </a:endParaRPr>
          </a:p>
        </p:txBody>
      </p:sp>
      <p:pic>
        <p:nvPicPr>
          <p:cNvPr id="35" name="Picture 34">
            <a:extLst>
              <a:ext uri="{FF2B5EF4-FFF2-40B4-BE49-F238E27FC236}">
                <a16:creationId xmlns:a16="http://schemas.microsoft.com/office/drawing/2014/main" id="{64485B6A-12C7-1CC6-9DBE-F5D31BE7AC70}"/>
              </a:ext>
            </a:extLst>
          </p:cNvPr>
          <p:cNvPicPr>
            <a:picLocks noChangeAspect="1"/>
          </p:cNvPicPr>
          <p:nvPr/>
        </p:nvPicPr>
        <p:blipFill>
          <a:blip r:embed="rId3"/>
          <a:stretch>
            <a:fillRect/>
          </a:stretch>
        </p:blipFill>
        <p:spPr>
          <a:xfrm>
            <a:off x="337955" y="1219200"/>
            <a:ext cx="8420602" cy="3512625"/>
          </a:xfrm>
          <a:prstGeom prst="rect">
            <a:avLst/>
          </a:prstGeom>
        </p:spPr>
      </p:pic>
    </p:spTree>
    <p:extLst>
      <p:ext uri="{BB962C8B-B14F-4D97-AF65-F5344CB8AC3E}">
        <p14:creationId xmlns:p14="http://schemas.microsoft.com/office/powerpoint/2010/main" val="36299715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217883" y="996518"/>
            <a:ext cx="3935242" cy="3213987"/>
          </a:xfrm>
          <a:prstGeom prst="rect">
            <a:avLst/>
          </a:prstGeom>
        </p:spPr>
        <p:txBody>
          <a:bodyPr spcFirstLastPara="1" wrap="square" lIns="91425" tIns="91425" rIns="91425" bIns="91425" anchor="t" anchorCtr="0">
            <a:noAutofit/>
          </a:bodyPr>
          <a:lstStyle/>
          <a:p>
            <a:pPr marL="285750" indent="-285750"/>
            <a:r>
              <a:rPr lang="vi-VN" sz="2000">
                <a:latin typeface="Arial" panose="020B0604020202020204" pitchFamily="34" charset="0"/>
                <a:cs typeface="Arial" panose="020B0604020202020204" pitchFamily="34" charset="0"/>
              </a:rPr>
              <a:t>Domain Name System – hệ thống phân giải tên miền website ở dạng </a:t>
            </a:r>
            <a:r>
              <a:rPr lang="vi-VN" sz="2000">
                <a:latin typeface="Arial" panose="020B0604020202020204" pitchFamily="34" charset="0"/>
                <a:cs typeface="Arial" panose="020B0604020202020204" pitchFamily="34" charset="0"/>
                <a:hlinkClick r:id="rId3"/>
              </a:rPr>
              <a:t>www.tenmien.com</a:t>
            </a:r>
            <a:r>
              <a:rPr lang="vi-VN" sz="2000">
                <a:latin typeface="Arial" panose="020B0604020202020204" pitchFamily="34" charset="0"/>
                <a:cs typeface="Arial" panose="020B0604020202020204" pitchFamily="34" charset="0"/>
              </a:rPr>
              <a:t> sang một địa chỉ IP dạng số tương ứng với tên miền đó và ngược lại.</a:t>
            </a:r>
          </a:p>
          <a:p>
            <a:pPr marL="285750" indent="-285750"/>
            <a:r>
              <a:rPr lang="vi-VN" sz="2000">
                <a:effectLst/>
                <a:latin typeface="Arial" panose="020B0604020202020204" pitchFamily="34" charset="0"/>
                <a:ea typeface="Calibri" panose="020F0502020204030204" pitchFamily="34" charset="0"/>
                <a:cs typeface="Arial" panose="020B0604020202020204" pitchFamily="34" charset="0"/>
              </a:rPr>
              <a:t>Ngoài ra nó còn có chức năng ghi nhớ những tên miền đã từng phân giải để những lần truy cập tới sẽ nhanh chóng và dễ dàng hơn</a:t>
            </a:r>
            <a:endParaRPr lang="vi-VN" sz="2000">
              <a:latin typeface="Arial" panose="020B0604020202020204" pitchFamily="34" charset="0"/>
              <a:cs typeface="Arial" panose="020B0604020202020204" pitchFamily="34" charset="0"/>
            </a:endParaRPr>
          </a:p>
          <a:p>
            <a:pPr marL="0" lvl="0" indent="0" algn="l" rtl="0">
              <a:spcBef>
                <a:spcPts val="0"/>
              </a:spcBef>
              <a:spcAft>
                <a:spcPts val="0"/>
              </a:spcAft>
              <a:buNone/>
            </a:pPr>
            <a:endParaRPr lang="vi-VN" sz="2000">
              <a:latin typeface="Arial" panose="020B0604020202020204" pitchFamily="34" charset="0"/>
              <a:cs typeface="Arial" panose="020B0604020202020204" pitchFamily="34" charset="0"/>
            </a:endParaRPr>
          </a:p>
        </p:txBody>
      </p:sp>
      <p:sp>
        <p:nvSpPr>
          <p:cNvPr id="507" name="Google Shape;507;p28"/>
          <p:cNvSpPr txBox="1">
            <a:spLocks noGrp="1"/>
          </p:cNvSpPr>
          <p:nvPr>
            <p:ph type="ctrTitle"/>
          </p:nvPr>
        </p:nvSpPr>
        <p:spPr>
          <a:xfrm>
            <a:off x="618824" y="424375"/>
            <a:ext cx="3534299"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b="1">
                <a:latin typeface="Arial" panose="020B0604020202020204" pitchFamily="34" charset="0"/>
                <a:cs typeface="Arial" panose="020B0604020202020204" pitchFamily="34" charset="0"/>
              </a:rPr>
              <a:t>DNS truyền thống</a:t>
            </a:r>
          </a:p>
        </p:txBody>
      </p:sp>
      <p:grpSp>
        <p:nvGrpSpPr>
          <p:cNvPr id="508" name="Google Shape;508;p28"/>
          <p:cNvGrpSpPr/>
          <p:nvPr/>
        </p:nvGrpSpPr>
        <p:grpSpPr>
          <a:xfrm>
            <a:off x="4153123" y="989482"/>
            <a:ext cx="4772994" cy="3213988"/>
            <a:chOff x="2501950" y="1507050"/>
            <a:chExt cx="2392350" cy="2696525"/>
          </a:xfrm>
        </p:grpSpPr>
        <p:sp>
          <p:nvSpPr>
            <p:cNvPr id="509" name="Google Shape;509;p28"/>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28"/>
          <p:cNvGrpSpPr/>
          <p:nvPr/>
        </p:nvGrpSpPr>
        <p:grpSpPr>
          <a:xfrm>
            <a:off x="8926066" y="-476250"/>
            <a:ext cx="1051295" cy="30480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3" name="Picture 62">
            <a:extLst>
              <a:ext uri="{FF2B5EF4-FFF2-40B4-BE49-F238E27FC236}">
                <a16:creationId xmlns:a16="http://schemas.microsoft.com/office/drawing/2014/main" id="{9634C4B9-E304-4A30-EC92-69753B4B3B25}"/>
              </a:ext>
            </a:extLst>
          </p:cNvPr>
          <p:cNvPicPr>
            <a:picLocks noChangeAspect="1"/>
          </p:cNvPicPr>
          <p:nvPr/>
        </p:nvPicPr>
        <p:blipFill>
          <a:blip r:embed="rId4"/>
          <a:stretch>
            <a:fillRect/>
          </a:stretch>
        </p:blipFill>
        <p:spPr>
          <a:xfrm>
            <a:off x="4767815" y="1129669"/>
            <a:ext cx="3979539" cy="295352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p:nvPr>
        </p:nvSpPr>
        <p:spPr>
          <a:xfrm>
            <a:off x="777167" y="411675"/>
            <a:ext cx="6153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000" b="1">
                <a:latin typeface="Arial" panose="020B0604020202020204" pitchFamily="34" charset="0"/>
                <a:cs typeface="Arial" panose="020B0604020202020204" pitchFamily="34" charset="0"/>
              </a:rPr>
              <a:t>Hoạt động của hệ thống DNS</a:t>
            </a:r>
          </a:p>
        </p:txBody>
      </p:sp>
      <p:pic>
        <p:nvPicPr>
          <p:cNvPr id="35" name="Picture 34">
            <a:extLst>
              <a:ext uri="{FF2B5EF4-FFF2-40B4-BE49-F238E27FC236}">
                <a16:creationId xmlns:a16="http://schemas.microsoft.com/office/drawing/2014/main" id="{EFAA8DF3-C898-3D5B-5F77-493BBF883006}"/>
              </a:ext>
            </a:extLst>
          </p:cNvPr>
          <p:cNvPicPr>
            <a:picLocks noChangeAspect="1"/>
          </p:cNvPicPr>
          <p:nvPr/>
        </p:nvPicPr>
        <p:blipFill>
          <a:blip r:embed="rId3"/>
          <a:stretch>
            <a:fillRect/>
          </a:stretch>
        </p:blipFill>
        <p:spPr>
          <a:xfrm>
            <a:off x="777167" y="989475"/>
            <a:ext cx="7589666" cy="3802907"/>
          </a:xfrm>
          <a:prstGeom prst="rect">
            <a:avLst/>
          </a:prstGeom>
        </p:spPr>
      </p:pic>
    </p:spTree>
    <p:extLst>
      <p:ext uri="{BB962C8B-B14F-4D97-AF65-F5344CB8AC3E}">
        <p14:creationId xmlns:p14="http://schemas.microsoft.com/office/powerpoint/2010/main" val="355721563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ài liệu" ma:contentTypeID="0x010100B0247DD5A0CDC542B3A518A49C097697" ma:contentTypeVersion="5" ma:contentTypeDescription="Tạo tài liệu mới." ma:contentTypeScope="" ma:versionID="6919f4b3af3c0db71de643e936ac8d13">
  <xsd:schema xmlns:xsd="http://www.w3.org/2001/XMLSchema" xmlns:xs="http://www.w3.org/2001/XMLSchema" xmlns:p="http://schemas.microsoft.com/office/2006/metadata/properties" xmlns:ns2="82e5947f-5ae7-4bdc-a5bd-bc0d3fe3c073" targetNamespace="http://schemas.microsoft.com/office/2006/metadata/properties" ma:root="true" ma:fieldsID="d767d39522cec962c0a7001721a6c1b6" ns2:_="">
    <xsd:import namespace="82e5947f-5ae7-4bdc-a5bd-bc0d3fe3c07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2e5947f-5ae7-4bdc-a5bd-bc0d3fe3c0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Loại Nội dung"/>
        <xsd:element ref="dc:title" minOccurs="0" maxOccurs="1" ma:index="4" ma:displayName="Tiêu đề"/>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67DE704-C068-4BC0-83EE-27FBDEA5BABB}"/>
</file>

<file path=customXml/itemProps2.xml><?xml version="1.0" encoding="utf-8"?>
<ds:datastoreItem xmlns:ds="http://schemas.openxmlformats.org/officeDocument/2006/customXml" ds:itemID="{BD27801A-FBDE-436A-B7DC-8DF5AA2446AC}"/>
</file>

<file path=customXml/itemProps3.xml><?xml version="1.0" encoding="utf-8"?>
<ds:datastoreItem xmlns:ds="http://schemas.openxmlformats.org/officeDocument/2006/customXml" ds:itemID="{68E86A98-4003-4CCE-9099-484BE7BB6493}"/>
</file>

<file path=docProps/app.xml><?xml version="1.0" encoding="utf-8"?>
<Properties xmlns="http://schemas.openxmlformats.org/officeDocument/2006/extended-properties" xmlns:vt="http://schemas.openxmlformats.org/officeDocument/2006/docPropsVTypes">
  <Template>Ion</Template>
  <TotalTime>0</TotalTime>
  <Words>2928</Words>
  <Application>Microsoft Office PowerPoint</Application>
  <PresentationFormat>On-screen Show (16:9)</PresentationFormat>
  <Paragraphs>208</Paragraphs>
  <Slides>24</Slides>
  <Notes>23</Notes>
  <HiddenSlides>0</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24</vt:i4>
      </vt:variant>
    </vt:vector>
  </HeadingPairs>
  <TitlesOfParts>
    <vt:vector size="41" baseType="lpstr">
      <vt:lpstr>Consolas</vt:lpstr>
      <vt:lpstr>Arial</vt:lpstr>
      <vt:lpstr>inherit</vt:lpstr>
      <vt:lpstr>Wingdings</vt:lpstr>
      <vt:lpstr>Fira Sans Condensed Medium</vt:lpstr>
      <vt:lpstr>Livvic Light</vt:lpstr>
      <vt:lpstr>Calibri</vt:lpstr>
      <vt:lpstr>Maven Pro</vt:lpstr>
      <vt:lpstr>SFMono-Regular</vt:lpstr>
      <vt:lpstr>Century Gothic</vt:lpstr>
      <vt:lpstr>Fira Sans Extra Condensed Medium</vt:lpstr>
      <vt:lpstr>Times New Roman</vt:lpstr>
      <vt:lpstr>Advent Pro SemiBold</vt:lpstr>
      <vt:lpstr>Wingdings 3</vt:lpstr>
      <vt:lpstr>roboto-regular</vt:lpstr>
      <vt:lpstr>Nunito Light</vt:lpstr>
      <vt:lpstr>Ion</vt:lpstr>
      <vt:lpstr>Tìm hiểu và triển khai Platform Security</vt:lpstr>
      <vt:lpstr>Lâm Thanh Ngân</vt:lpstr>
      <vt:lpstr>Ngữ cảnh</vt:lpstr>
      <vt:lpstr>Ngữ cảnh</vt:lpstr>
      <vt:lpstr>DNS</vt:lpstr>
      <vt:lpstr>PowerPoint Presentation</vt:lpstr>
      <vt:lpstr>Global Server Load Balancing (GSLB)</vt:lpstr>
      <vt:lpstr>DNS truyền thống</vt:lpstr>
      <vt:lpstr>Hoạt động của hệ thống DNS</vt:lpstr>
      <vt:lpstr>Geo DNS</vt:lpstr>
      <vt:lpstr>DNS Policy </vt:lpstr>
      <vt:lpstr>PowerPoint Presentation</vt:lpstr>
      <vt:lpstr>Cấu hình DNS dựa vào vị trí địa lý</vt:lpstr>
      <vt:lpstr>Khái niệm</vt:lpstr>
      <vt:lpstr>Reverse Proxy</vt:lpstr>
      <vt:lpstr>Hoạt động</vt:lpstr>
      <vt:lpstr>Bảo mật</vt:lpstr>
      <vt:lpstr>DDoS</vt:lpstr>
      <vt:lpstr>Đặc điểm của DDOS </vt:lpstr>
      <vt:lpstr>PowerPoint Presentation</vt:lpstr>
      <vt:lpstr>PowerPoint Presentation</vt:lpstr>
      <vt:lpstr>DEMO</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Tìm hiểu và triển khai platform security</dc:title>
  <cp:lastModifiedBy>Lê Hồng Bằng</cp:lastModifiedBy>
  <cp:revision>2</cp:revision>
  <dcterms:modified xsi:type="dcterms:W3CDTF">2022-06-20T13:22:46Z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0x010100B0247DD5A0CDC542B3A518A49C097697</vt:lpwstr>
  </property>
</Properties>
</file>

<file path=docProps/thumbnail.jpeg>
</file>